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7" r:id="rId5"/>
    <p:sldId id="258" r:id="rId6"/>
    <p:sldId id="269" r:id="rId7"/>
    <p:sldId id="277" r:id="rId8"/>
    <p:sldId id="270" r:id="rId9"/>
    <p:sldId id="281" r:id="rId10"/>
    <p:sldId id="279" r:id="rId11"/>
    <p:sldId id="276" r:id="rId12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567A"/>
    <a:srgbClr val="0D1D51"/>
    <a:srgbClr val="0072C7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02" autoAdjust="0"/>
    <p:restoredTop sz="87949" autoAdjust="0"/>
  </p:normalViewPr>
  <p:slideViewPr>
    <p:cSldViewPr snapToGrid="0" showGuides="1">
      <p:cViewPr varScale="1">
        <p:scale>
          <a:sx n="60" d="100"/>
          <a:sy n="60" d="100"/>
        </p:scale>
        <p:origin x="-892" y="-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407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BF404C6-F3CC-4383-8FBC-3F7F856D112C}" type="datetime1">
              <a:rPr lang="ru-RU" smtClean="0"/>
              <a:t>06.09.2022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18A1656-FDB1-442A-B22F-67D2FDA9ED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78500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E53AFD-DFF1-40C5-A030-1B2F2E9C0365}" type="datetime1">
              <a:rPr lang="ru-RU" smtClean="0"/>
              <a:pPr/>
              <a:t>06.09.2022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336304E-FDE3-4B4F-A3B7-EBE87F3FA5E2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40851386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530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9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3988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6336304E-FDE3-4B4F-A3B7-EBE87F3FA5E2}" type="slidenum">
              <a:rPr lang="ru-RU" noProof="0" smtClean="0"/>
              <a:t>4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262286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0789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6336304E-FDE3-4B4F-A3B7-EBE87F3FA5E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2205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4.png"/><Relationship Id="rId4" Type="http://schemas.openxmlformats.org/officeDocument/2006/relationships/image" Target="../media/image42.svg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accent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312605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3AE61224-6208-4388-840A-2A613B842650}"/>
              </a:ext>
            </a:extLst>
          </p:cNvPr>
          <p:cNvGrpSpPr/>
          <p:nvPr userDrawn="1"/>
        </p:nvGrpSpPr>
        <p:grpSpPr>
          <a:xfrm>
            <a:off x="-1871180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1" name="Полилиния 5">
              <a:extLst>
                <a:ext uri="{FF2B5EF4-FFF2-40B4-BE49-F238E27FC236}">
                  <a16:creationId xmlns:a16="http://schemas.microsoft.com/office/drawing/2014/main" xmlns="" id="{9C262CDC-D38F-428C-A15E-DDD5A48CA0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:a16="http://schemas.microsoft.com/office/drawing/2014/main" xmlns="" id="{6CA70729-6AED-407B-8058-1348C4E2ED0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3388496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пасибо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2999" y="1844881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4E0FBE0E-A6B0-483E-93DD-5C20DA069DB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/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pic>
        <p:nvPicPr>
          <p:cNvPr id="17" name="Графический объект 16" descr="Конверт">
            <a:extLst>
              <a:ext uri="{FF2B5EF4-FFF2-40B4-BE49-F238E27FC236}">
                <a16:creationId xmlns:a16="http://schemas.microsoft.com/office/drawing/2014/main" xmlns="" id="{E5B30B87-6C2E-48F1-9026-E4F6BEA1CF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18" name="Графический объект 17" descr="Сеть">
            <a:extLst>
              <a:ext uri="{FF2B5EF4-FFF2-40B4-BE49-F238E27FC236}">
                <a16:creationId xmlns:a16="http://schemas.microsoft.com/office/drawing/2014/main" xmlns="" id="{2DA3CFE0-4ED8-4345-A158-94E70F463E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E9908F-CF81-43F9-880A-401D0C0F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429000"/>
            <a:ext cx="5011410" cy="651448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37136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xmlns="" id="{77C312F4-62C2-4903-8C4B-423A8717E481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Графический объект 18" descr="Конверт">
            <a:extLst>
              <a:ext uri="{FF2B5EF4-FFF2-40B4-BE49-F238E27FC236}">
                <a16:creationId xmlns:a16="http://schemas.microsoft.com/office/drawing/2014/main" xmlns="" id="{A686352B-226C-4579-B831-0DC14EC389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41475" y="4452337"/>
            <a:ext cx="387795" cy="387795"/>
          </a:xfrm>
          <a:prstGeom prst="rect">
            <a:avLst/>
          </a:prstGeom>
        </p:spPr>
      </p:pic>
      <p:pic>
        <p:nvPicPr>
          <p:cNvPr id="20" name="Графический объект 19" descr="Сеть">
            <a:extLst>
              <a:ext uri="{FF2B5EF4-FFF2-40B4-BE49-F238E27FC236}">
                <a16:creationId xmlns:a16="http://schemas.microsoft.com/office/drawing/2014/main" xmlns="" id="{460C8169-012B-451A-A6C2-6FEC0DC82AF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2084" y="4925640"/>
            <a:ext cx="426575" cy="426575"/>
          </a:xfrm>
          <a:prstGeom prst="rect">
            <a:avLst/>
          </a:prstGeom>
        </p:spPr>
      </p:pic>
      <p:sp>
        <p:nvSpPr>
          <p:cNvPr id="21" name="Подзаголовок 2">
            <a:extLst>
              <a:ext uri="{FF2B5EF4-FFF2-40B4-BE49-F238E27FC236}">
                <a16:creationId xmlns:a16="http://schemas.microsoft.com/office/drawing/2014/main" xmlns="" id="{ADF17BC1-06CE-42EA-A970-31A7ED871AA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002130" y="4484691"/>
            <a:ext cx="454044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6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dirty="0"/>
              <a:t>адрес электронной почты</a:t>
            </a: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xmlns="" id="{7035F1B3-4E91-44FF-B4E7-E5D87C7A034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02320" y="5012635"/>
            <a:ext cx="4533900" cy="503238"/>
          </a:xfrm>
        </p:spPr>
        <p:txBody>
          <a:bodyPr vert="horz" lIns="91440" tIns="45720" rIns="91440" bIns="45720" rtlCol="0">
            <a:noAutofit/>
          </a:bodyPr>
          <a:lstStyle>
            <a:lvl1pPr marL="0" indent="0">
              <a:buNone/>
              <a:defRPr lang="en-US" sz="1600" b="0" cap="all" baseline="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rtl="0"/>
            <a:r>
              <a:rPr lang="ru-RU" noProof="0" dirty="0"/>
              <a:t>Место для URL-адреса веб-сайта</a:t>
            </a:r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xmlns="" id="{525B5135-F466-4A63-A42C-3BB2BAA7D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778" y="3158641"/>
            <a:ext cx="5011410" cy="921807"/>
          </a:xfrm>
          <a:noFill/>
        </p:spPr>
        <p:txBody>
          <a:bodyPr wrap="square" rtlCol="0">
            <a:noAutofit/>
          </a:bodyPr>
          <a:lstStyle>
            <a:lvl1pPr>
              <a:defRPr lang="en-US" sz="6000" b="1" cap="all" baseline="0" dirty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81010702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xmlns="" id="{1F54E98B-AC75-484D-9121-68498EB888AA}"/>
              </a:ext>
            </a:extLst>
          </p:cNvPr>
          <p:cNvSpPr/>
          <p:nvPr userDrawn="1"/>
        </p:nvSpPr>
        <p:spPr>
          <a:xfrm>
            <a:off x="754010" y="708293"/>
            <a:ext cx="5334029" cy="5334029"/>
          </a:xfrm>
          <a:prstGeom prst="ellipse">
            <a:avLst/>
          </a:prstGeom>
          <a:solidFill>
            <a:schemeClr val="bg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2532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905788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7333">
          <p15:clr>
            <a:srgbClr val="FBAE40"/>
          </p15:clr>
        </p15:guide>
        <p15:guide id="4" pos="362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 9">
            <a:extLst>
              <a:ext uri="{FF2B5EF4-FFF2-40B4-BE49-F238E27FC236}">
                <a16:creationId xmlns:a16="http://schemas.microsoft.com/office/drawing/2014/main" xmlns="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xmlns="" id="{AD5251EA-F450-4DD1-995B-DC89513424C8}"/>
              </a:ext>
            </a:extLst>
          </p:cNvPr>
          <p:cNvGrpSpPr/>
          <p:nvPr userDrawn="1"/>
        </p:nvGrpSpPr>
        <p:grpSpPr>
          <a:xfrm rot="16200000">
            <a:off x="1637386" y="1473117"/>
            <a:ext cx="8917229" cy="10769768"/>
            <a:chOff x="-1728305" y="-2049517"/>
            <a:chExt cx="8917229" cy="10769768"/>
          </a:xfrm>
        </p:grpSpPr>
        <p:sp>
          <p:nvSpPr>
            <p:cNvPr id="17" name="Овал 16">
              <a:extLst>
                <a:ext uri="{FF2B5EF4-FFF2-40B4-BE49-F238E27FC236}">
                  <a16:creationId xmlns:a16="http://schemas.microsoft.com/office/drawing/2014/main" xmlns="" id="{44882F4E-E8C8-46FE-A9C8-7B79782767F6}"/>
                </a:ext>
              </a:extLst>
            </p:cNvPr>
            <p:cNvSpPr/>
            <p:nvPr userDrawn="1"/>
          </p:nvSpPr>
          <p:spPr>
            <a:xfrm>
              <a:off x="754010" y="708293"/>
              <a:ext cx="5334029" cy="5334029"/>
            </a:xfrm>
            <a:prstGeom prst="ellipse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noProof="0" dirty="0"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xmlns="" id="{965CD13B-04FB-40D5-AF62-2F43CF49BA9B}"/>
                </a:ext>
              </a:extLst>
            </p:cNvPr>
            <p:cNvGrpSpPr/>
            <p:nvPr userDrawn="1"/>
          </p:nvGrpSpPr>
          <p:grpSpPr>
            <a:xfrm>
              <a:off x="-1728305" y="-2049517"/>
              <a:ext cx="8917229" cy="10769768"/>
              <a:chOff x="11114088" y="2241550"/>
              <a:chExt cx="1905000" cy="2354263"/>
            </a:xfrm>
            <a:solidFill>
              <a:schemeClr val="bg1">
                <a:alpha val="16000"/>
              </a:schemeClr>
            </a:solidFill>
          </p:grpSpPr>
          <p:sp>
            <p:nvSpPr>
              <p:cNvPr id="19" name="Полилиния 5">
                <a:extLst>
                  <a:ext uri="{FF2B5EF4-FFF2-40B4-BE49-F238E27FC236}">
                    <a16:creationId xmlns:a16="http://schemas.microsoft.com/office/drawing/2014/main" xmlns="" id="{01876F8F-C11E-4FB2-8150-1F0602752F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114088" y="2241550"/>
                <a:ext cx="1905000" cy="2354263"/>
              </a:xfrm>
              <a:custGeom>
                <a:avLst/>
                <a:gdLst>
                  <a:gd name="T0" fmla="*/ 0 w 447"/>
                  <a:gd name="T1" fmla="*/ 264 h 553"/>
                  <a:gd name="T2" fmla="*/ 141 w 447"/>
                  <a:gd name="T3" fmla="*/ 48 h 553"/>
                  <a:gd name="T4" fmla="*/ 414 w 447"/>
                  <a:gd name="T5" fmla="*/ 67 h 553"/>
                  <a:gd name="T6" fmla="*/ 438 w 447"/>
                  <a:gd name="T7" fmla="*/ 98 h 553"/>
                  <a:gd name="T8" fmla="*/ 391 w 447"/>
                  <a:gd name="T9" fmla="*/ 111 h 553"/>
                  <a:gd name="T10" fmla="*/ 94 w 447"/>
                  <a:gd name="T11" fmla="*/ 149 h 553"/>
                  <a:gd name="T12" fmla="*/ 107 w 447"/>
                  <a:gd name="T13" fmla="*/ 424 h 553"/>
                  <a:gd name="T14" fmla="*/ 383 w 447"/>
                  <a:gd name="T15" fmla="*/ 453 h 553"/>
                  <a:gd name="T16" fmla="*/ 393 w 447"/>
                  <a:gd name="T17" fmla="*/ 446 h 553"/>
                  <a:gd name="T18" fmla="*/ 433 w 447"/>
                  <a:gd name="T19" fmla="*/ 449 h 553"/>
                  <a:gd name="T20" fmla="*/ 421 w 447"/>
                  <a:gd name="T21" fmla="*/ 485 h 553"/>
                  <a:gd name="T22" fmla="*/ 194 w 447"/>
                  <a:gd name="T23" fmla="*/ 531 h 553"/>
                  <a:gd name="T24" fmla="*/ 0 w 447"/>
                  <a:gd name="T25" fmla="*/ 264 h 5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47" h="553">
                    <a:moveTo>
                      <a:pt x="0" y="264"/>
                    </a:moveTo>
                    <a:cubicBezTo>
                      <a:pt x="5" y="176"/>
                      <a:pt x="49" y="96"/>
                      <a:pt x="141" y="48"/>
                    </a:cubicBezTo>
                    <a:cubicBezTo>
                      <a:pt x="235" y="0"/>
                      <a:pt x="327" y="9"/>
                      <a:pt x="414" y="67"/>
                    </a:cubicBezTo>
                    <a:cubicBezTo>
                      <a:pt x="425" y="75"/>
                      <a:pt x="439" y="82"/>
                      <a:pt x="438" y="98"/>
                    </a:cubicBezTo>
                    <a:cubicBezTo>
                      <a:pt x="437" y="120"/>
                      <a:pt x="413" y="127"/>
                      <a:pt x="391" y="111"/>
                    </a:cubicBezTo>
                    <a:cubicBezTo>
                      <a:pt x="294" y="40"/>
                      <a:pt x="166" y="56"/>
                      <a:pt x="94" y="149"/>
                    </a:cubicBezTo>
                    <a:cubicBezTo>
                      <a:pt x="30" y="231"/>
                      <a:pt x="36" y="349"/>
                      <a:pt x="107" y="424"/>
                    </a:cubicBezTo>
                    <a:cubicBezTo>
                      <a:pt x="180" y="502"/>
                      <a:pt x="296" y="514"/>
                      <a:pt x="383" y="453"/>
                    </a:cubicBezTo>
                    <a:cubicBezTo>
                      <a:pt x="386" y="451"/>
                      <a:pt x="390" y="449"/>
                      <a:pt x="393" y="446"/>
                    </a:cubicBezTo>
                    <a:cubicBezTo>
                      <a:pt x="407" y="433"/>
                      <a:pt x="420" y="433"/>
                      <a:pt x="433" y="449"/>
                    </a:cubicBezTo>
                    <a:cubicBezTo>
                      <a:pt x="447" y="467"/>
                      <a:pt x="433" y="477"/>
                      <a:pt x="421" y="485"/>
                    </a:cubicBezTo>
                    <a:cubicBezTo>
                      <a:pt x="353" y="537"/>
                      <a:pt x="277" y="553"/>
                      <a:pt x="194" y="531"/>
                    </a:cubicBezTo>
                    <a:cubicBezTo>
                      <a:pt x="79" y="501"/>
                      <a:pt x="1" y="397"/>
                      <a:pt x="0" y="2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  <p:sp>
            <p:nvSpPr>
              <p:cNvPr id="20" name="Полилиния 6">
                <a:extLst>
                  <a:ext uri="{FF2B5EF4-FFF2-40B4-BE49-F238E27FC236}">
                    <a16:creationId xmlns:a16="http://schemas.microsoft.com/office/drawing/2014/main" xmlns="" id="{08A1D05F-5F61-4156-8C83-1A002AA1E8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412538" y="2590800"/>
                <a:ext cx="835025" cy="1673225"/>
              </a:xfrm>
              <a:custGeom>
                <a:avLst/>
                <a:gdLst>
                  <a:gd name="T0" fmla="*/ 0 w 196"/>
                  <a:gd name="T1" fmla="*/ 198 h 393"/>
                  <a:gd name="T2" fmla="*/ 157 w 196"/>
                  <a:gd name="T3" fmla="*/ 8 h 393"/>
                  <a:gd name="T4" fmla="*/ 192 w 196"/>
                  <a:gd name="T5" fmla="*/ 22 h 393"/>
                  <a:gd name="T6" fmla="*/ 167 w 196"/>
                  <a:gd name="T7" fmla="*/ 56 h 393"/>
                  <a:gd name="T8" fmla="*/ 48 w 196"/>
                  <a:gd name="T9" fmla="*/ 198 h 393"/>
                  <a:gd name="T10" fmla="*/ 170 w 196"/>
                  <a:gd name="T11" fmla="*/ 339 h 393"/>
                  <a:gd name="T12" fmla="*/ 193 w 196"/>
                  <a:gd name="T13" fmla="*/ 372 h 393"/>
                  <a:gd name="T14" fmla="*/ 160 w 196"/>
                  <a:gd name="T15" fmla="*/ 387 h 393"/>
                  <a:gd name="T16" fmla="*/ 0 w 196"/>
                  <a:gd name="T17" fmla="*/ 198 h 3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6" h="393">
                    <a:moveTo>
                      <a:pt x="0" y="198"/>
                    </a:moveTo>
                    <a:cubicBezTo>
                      <a:pt x="0" y="103"/>
                      <a:pt x="64" y="26"/>
                      <a:pt x="157" y="8"/>
                    </a:cubicBezTo>
                    <a:cubicBezTo>
                      <a:pt x="171" y="6"/>
                      <a:pt x="188" y="0"/>
                      <a:pt x="192" y="22"/>
                    </a:cubicBezTo>
                    <a:cubicBezTo>
                      <a:pt x="196" y="41"/>
                      <a:pt x="190" y="52"/>
                      <a:pt x="167" y="56"/>
                    </a:cubicBezTo>
                    <a:cubicBezTo>
                      <a:pt x="95" y="70"/>
                      <a:pt x="47" y="129"/>
                      <a:pt x="48" y="198"/>
                    </a:cubicBezTo>
                    <a:cubicBezTo>
                      <a:pt x="48" y="267"/>
                      <a:pt x="97" y="325"/>
                      <a:pt x="170" y="339"/>
                    </a:cubicBezTo>
                    <a:cubicBezTo>
                      <a:pt x="191" y="343"/>
                      <a:pt x="195" y="354"/>
                      <a:pt x="193" y="372"/>
                    </a:cubicBezTo>
                    <a:cubicBezTo>
                      <a:pt x="190" y="393"/>
                      <a:pt x="174" y="389"/>
                      <a:pt x="160" y="387"/>
                    </a:cubicBezTo>
                    <a:cubicBezTo>
                      <a:pt x="70" y="375"/>
                      <a:pt x="0" y="293"/>
                      <a:pt x="0" y="1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ru-RU" noProof="0" dirty="0"/>
              </a:p>
            </p:txBody>
          </p:sp>
        </p:grp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xmlns="" id="{4D77C47B-CC1E-41DA-9146-5DFD630654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1153348"/>
            <a:ext cx="10515600" cy="648543"/>
          </a:xfrm>
        </p:spPr>
        <p:txBody>
          <a:bodyPr rtlCol="0">
            <a:norm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226544123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Группа 21">
            <a:extLst>
              <a:ext uri="{FF2B5EF4-FFF2-40B4-BE49-F238E27FC236}">
                <a16:creationId xmlns:a16="http://schemas.microsoft.com/office/drawing/2014/main" xmlns="" id="{60E0B501-22AA-4685-BE9B-A267F6F675A7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4" name="Полилиния 5">
              <a:extLst>
                <a:ext uri="{FF2B5EF4-FFF2-40B4-BE49-F238E27FC236}">
                  <a16:creationId xmlns:a16="http://schemas.microsoft.com/office/drawing/2014/main" xmlns="" id="{5D0E179E-CA3D-4874-9ACD-F8990F48F4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5" name="Полилиния 6">
              <a:extLst>
                <a:ext uri="{FF2B5EF4-FFF2-40B4-BE49-F238E27FC236}">
                  <a16:creationId xmlns:a16="http://schemas.microsoft.com/office/drawing/2014/main" xmlns="" id="{A9C53936-B93A-4CF6-8766-2FA93ACFEB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  <p:sp>
          <p:nvSpPr>
            <p:cNvPr id="26" name="Полилиния 7">
              <a:extLst>
                <a:ext uri="{FF2B5EF4-FFF2-40B4-BE49-F238E27FC236}">
                  <a16:creationId xmlns:a16="http://schemas.microsoft.com/office/drawing/2014/main" xmlns="" id="{5776DEA2-5422-4F51-B359-652B71274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7" name="Объект 2">
            <a:extLst>
              <a:ext uri="{FF2B5EF4-FFF2-40B4-BE49-F238E27FC236}">
                <a16:creationId xmlns:a16="http://schemas.microsoft.com/office/drawing/2014/main" xmlns="" id="{1A1F33A2-66F7-4D85-99DD-7B00F265A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938" y="1825625"/>
            <a:ext cx="10837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EC2DFD46-BF74-47BA-A496-92ED1979C36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3" name="Заголовок 1">
            <a:extLst>
              <a:ext uri="{FF2B5EF4-FFF2-40B4-BE49-F238E27FC236}">
                <a16:creationId xmlns:a16="http://schemas.microsoft.com/office/drawing/2014/main" xmlns="" id="{EF788279-D710-447A-9E71-4D1344575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" noProof="0"/>
          </a:p>
        </p:txBody>
      </p:sp>
    </p:spTree>
    <p:extLst>
      <p:ext uri="{BB962C8B-B14F-4D97-AF65-F5344CB8AC3E}">
        <p14:creationId xmlns:p14="http://schemas.microsoft.com/office/powerpoint/2010/main" val="37897589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>
            <a:extLst>
              <a:ext uri="{FF2B5EF4-FFF2-40B4-BE49-F238E27FC236}">
                <a16:creationId xmlns:a16="http://schemas.microsoft.com/office/drawing/2014/main" xmlns="" id="{C2A6B906-ACDA-40FD-8AC8-0B693AB1279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9" name="Полилиния 5">
              <a:extLst>
                <a:ext uri="{FF2B5EF4-FFF2-40B4-BE49-F238E27FC236}">
                  <a16:creationId xmlns:a16="http://schemas.microsoft.com/office/drawing/2014/main" xmlns="" id="{717F7366-5A99-4065-90C2-AE7DF5DD0F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0" name="Полилиния 6">
              <a:extLst>
                <a:ext uri="{FF2B5EF4-FFF2-40B4-BE49-F238E27FC236}">
                  <a16:creationId xmlns:a16="http://schemas.microsoft.com/office/drawing/2014/main" xmlns="" id="{90A089CA-63B9-4456-B0B1-17C75EBFB9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7">
              <a:extLst>
                <a:ext uri="{FF2B5EF4-FFF2-40B4-BE49-F238E27FC236}">
                  <a16:creationId xmlns:a16="http://schemas.microsoft.com/office/drawing/2014/main" xmlns="" id="{8D36B2D1-BCFE-43FC-8743-7B7A30E1A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Объект 2">
            <a:extLst>
              <a:ext uri="{FF2B5EF4-FFF2-40B4-BE49-F238E27FC236}">
                <a16:creationId xmlns:a16="http://schemas.microsoft.com/office/drawing/2014/main" xmlns="" id="{079DA8F4-EDD3-4D62-A90B-8C3C1AFB00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5938" y="1825625"/>
            <a:ext cx="5503862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7" name="Объект 3">
            <a:extLst>
              <a:ext uri="{FF2B5EF4-FFF2-40B4-BE49-F238E27FC236}">
                <a16:creationId xmlns:a16="http://schemas.microsoft.com/office/drawing/2014/main" xmlns="" id="{DA0DA994-B4A9-447A-BEBF-3EA31D3755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32150F9-14BF-4DCB-884D-49596914C29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1" name="Заголовок 1">
            <a:extLst>
              <a:ext uri="{FF2B5EF4-FFF2-40B4-BE49-F238E27FC236}">
                <a16:creationId xmlns:a16="http://schemas.microsoft.com/office/drawing/2014/main" xmlns="" id="{19DEF115-82C2-4E9D-A22C-8DA561FB3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92934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xmlns="" id="{616F52B4-215E-4237-893C-E22B23804744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2" name="Полилиния 5">
              <a:extLst>
                <a:ext uri="{FF2B5EF4-FFF2-40B4-BE49-F238E27FC236}">
                  <a16:creationId xmlns:a16="http://schemas.microsoft.com/office/drawing/2014/main" xmlns="" id="{B7C40C77-B795-4B07-B92D-2E8A5663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6">
              <a:extLst>
                <a:ext uri="{FF2B5EF4-FFF2-40B4-BE49-F238E27FC236}">
                  <a16:creationId xmlns:a16="http://schemas.microsoft.com/office/drawing/2014/main" xmlns="" id="{6E703A1E-5F10-4BB5-9D52-77CB6F5994C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4" name="Полилиния 7">
              <a:extLst>
                <a:ext uri="{FF2B5EF4-FFF2-40B4-BE49-F238E27FC236}">
                  <a16:creationId xmlns:a16="http://schemas.microsoft.com/office/drawing/2014/main" xmlns="" id="{22CEE04C-09CE-41CF-937D-EC2D3C23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Текст 2">
            <a:extLst>
              <a:ext uri="{FF2B5EF4-FFF2-40B4-BE49-F238E27FC236}">
                <a16:creationId xmlns:a16="http://schemas.microsoft.com/office/drawing/2014/main" xmlns="" id="{774CF4BA-8DCB-42CF-A2C4-D6AF95EE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8" y="1681163"/>
            <a:ext cx="5157787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7" name="Объект 3">
            <a:extLst>
              <a:ext uri="{FF2B5EF4-FFF2-40B4-BE49-F238E27FC236}">
                <a16:creationId xmlns:a16="http://schemas.microsoft.com/office/drawing/2014/main" xmlns="" id="{67BA8B6E-A28D-4658-8C91-6CA7BD539B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5938" y="2505075"/>
            <a:ext cx="5157787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18" name="Текст 4">
            <a:extLst>
              <a:ext uri="{FF2B5EF4-FFF2-40B4-BE49-F238E27FC236}">
                <a16:creationId xmlns:a16="http://schemas.microsoft.com/office/drawing/2014/main" xmlns="" id="{F73B3215-82DB-4DBF-9E77-3AE2308C69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rtlCol="0" anchor="b"/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9" name="Объект 5">
            <a:extLst>
              <a:ext uri="{FF2B5EF4-FFF2-40B4-BE49-F238E27FC236}">
                <a16:creationId xmlns:a16="http://schemas.microsoft.com/office/drawing/2014/main" xmlns="" id="{8DFD34E8-36CC-4FFE-926B-C170208FEDB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 rtlCol="0"/>
          <a:lstStyle/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03383C6B-3BE4-4380-AF26-1C21492FCE8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25" name="Заголовок 1">
            <a:extLst>
              <a:ext uri="{FF2B5EF4-FFF2-40B4-BE49-F238E27FC236}">
                <a16:creationId xmlns:a16="http://schemas.microsoft.com/office/drawing/2014/main" xmlns="" id="{AE3770E9-CB74-47B0-8229-91F6F75601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6179461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Рисунок 21">
            <a:extLst>
              <a:ext uri="{FF2B5EF4-FFF2-40B4-BE49-F238E27FC236}">
                <a16:creationId xmlns:a16="http://schemas.microsoft.com/office/drawing/2014/main" xmlns="" id="{C57825D7-DD33-4B70-BBBE-D46E7A5352E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096000" y="768485"/>
            <a:ext cx="5305662" cy="5305662"/>
          </a:xfrm>
          <a:custGeom>
            <a:avLst/>
            <a:gdLst>
              <a:gd name="connsiteX0" fmla="*/ 2652831 w 5305662"/>
              <a:gd name="connsiteY0" fmla="*/ 0 h 5305662"/>
              <a:gd name="connsiteX1" fmla="*/ 5305662 w 5305662"/>
              <a:gd name="connsiteY1" fmla="*/ 2652831 h 5305662"/>
              <a:gd name="connsiteX2" fmla="*/ 2652831 w 5305662"/>
              <a:gd name="connsiteY2" fmla="*/ 5305662 h 5305662"/>
              <a:gd name="connsiteX3" fmla="*/ 0 w 5305662"/>
              <a:gd name="connsiteY3" fmla="*/ 2652831 h 5305662"/>
              <a:gd name="connsiteX4" fmla="*/ 2652831 w 5305662"/>
              <a:gd name="connsiteY4" fmla="*/ 0 h 5305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05662" h="5305662">
                <a:moveTo>
                  <a:pt x="2652831" y="0"/>
                </a:moveTo>
                <a:cubicBezTo>
                  <a:pt x="4117949" y="0"/>
                  <a:pt x="5305662" y="1187713"/>
                  <a:pt x="5305662" y="2652831"/>
                </a:cubicBezTo>
                <a:cubicBezTo>
                  <a:pt x="5305662" y="4117949"/>
                  <a:pt x="4117949" y="5305662"/>
                  <a:pt x="2652831" y="5305662"/>
                </a:cubicBezTo>
                <a:cubicBezTo>
                  <a:pt x="1187713" y="5305662"/>
                  <a:pt x="0" y="4117949"/>
                  <a:pt x="0" y="2652831"/>
                </a:cubicBezTo>
                <a:cubicBezTo>
                  <a:pt x="0" y="1187713"/>
                  <a:pt x="1187713" y="0"/>
                  <a:pt x="265283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 flipH="1">
            <a:off x="5400786" y="-2003509"/>
            <a:ext cx="8917229" cy="10769768"/>
            <a:chOff x="11114088" y="2241550"/>
            <a:chExt cx="1905000" cy="2354263"/>
          </a:xfrm>
          <a:solidFill>
            <a:schemeClr val="bg2">
              <a:alpha val="91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9" name="Заголовок 1">
            <a:extLst>
              <a:ext uri="{FF2B5EF4-FFF2-40B4-BE49-F238E27FC236}">
                <a16:creationId xmlns:a16="http://schemas.microsoft.com/office/drawing/2014/main" xmlns="" id="{19A1397F-1946-4CBE-9EC5-159C3CBC78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xmlns="" id="{C535F2AB-153E-44A9-97BE-00553BEC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06298D65-1027-4897-A948-DCEEF8FC3D9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1857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Группа 18">
            <a:extLst>
              <a:ext uri="{FF2B5EF4-FFF2-40B4-BE49-F238E27FC236}">
                <a16:creationId xmlns:a16="http://schemas.microsoft.com/office/drawing/2014/main" xmlns="" id="{9F866E5C-B8AA-4805-B232-831BA01AAF16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20" name="Полилиния 5">
              <a:extLst>
                <a:ext uri="{FF2B5EF4-FFF2-40B4-BE49-F238E27FC236}">
                  <a16:creationId xmlns:a16="http://schemas.microsoft.com/office/drawing/2014/main" xmlns="" id="{F98614F0-2DA3-4F29-8CB3-D61424AC8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2" name="Полилиния 6">
              <a:extLst>
                <a:ext uri="{FF2B5EF4-FFF2-40B4-BE49-F238E27FC236}">
                  <a16:creationId xmlns:a16="http://schemas.microsoft.com/office/drawing/2014/main" xmlns="" id="{66D52F08-13EC-4AB4-BB79-89A5395A03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23" name="Полилиния 7">
              <a:extLst>
                <a:ext uri="{FF2B5EF4-FFF2-40B4-BE49-F238E27FC236}">
                  <a16:creationId xmlns:a16="http://schemas.microsoft.com/office/drawing/2014/main" xmlns="" id="{2544236D-8C3A-41EF-9A68-C84A8A7D0F5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14" name="Заголовок 1">
            <a:extLst>
              <a:ext uri="{FF2B5EF4-FFF2-40B4-BE49-F238E27FC236}">
                <a16:creationId xmlns:a16="http://schemas.microsoft.com/office/drawing/2014/main" xmlns="" id="{9009D5C6-6206-4291-8037-67DC025F0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17" name="Текст 3">
            <a:extLst>
              <a:ext uri="{FF2B5EF4-FFF2-40B4-BE49-F238E27FC236}">
                <a16:creationId xmlns:a16="http://schemas.microsoft.com/office/drawing/2014/main" xmlns="" id="{BEB643FD-AA85-4A43-8EBD-AFD10DD987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8" name="Объект 2">
            <a:extLst>
              <a:ext uri="{FF2B5EF4-FFF2-40B4-BE49-F238E27FC236}">
                <a16:creationId xmlns:a16="http://schemas.microsoft.com/office/drawing/2014/main" xmlns="" id="{9001F313-F798-43BE-AFF0-A68C84C364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5403850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1881DEA-0ECB-4310-ADF5-4337ACB4338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310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слайда_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86299464-ED20-4919-8B3A-2CFAE8DA234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456FD49-C258-4333-9422-358C976A341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43650" y="2173288"/>
            <a:ext cx="5143500" cy="2090808"/>
          </a:xfrm>
        </p:spPr>
        <p:txBody>
          <a:bodyPr rtlCol="0" anchor="b">
            <a:noAutofit/>
          </a:bodyPr>
          <a:lstStyle>
            <a:lvl1pPr algn="l">
              <a:defRPr sz="5400" b="1" cap="all" baseline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ru-RU" noProof="0" dirty="0"/>
              <a:t>Место для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9758E15-A93D-4FB9-843D-1490E27A15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43650" y="4279971"/>
            <a:ext cx="5143500" cy="503167"/>
          </a:xfrm>
        </p:spPr>
        <p:txBody>
          <a:bodyPr rtlCol="0">
            <a:noAutofit/>
          </a:bodyPr>
          <a:lstStyle>
            <a:lvl1pPr marL="0" indent="0" algn="l">
              <a:buNone/>
              <a:defRPr sz="1800" b="0" cap="all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noProof="0" smtClean="0"/>
              <a:t>Образец подзаголовка</a:t>
            </a:r>
            <a:endParaRPr lang="ru-RU" noProof="0" dirty="0"/>
          </a:p>
        </p:txBody>
      </p:sp>
      <p:sp>
        <p:nvSpPr>
          <p:cNvPr id="13" name="Рисунок 12">
            <a:extLst>
              <a:ext uri="{FF2B5EF4-FFF2-40B4-BE49-F238E27FC236}">
                <a16:creationId xmlns:a16="http://schemas.microsoft.com/office/drawing/2014/main" xmlns="" id="{BCCC559D-0EC3-432C-B397-6897B366DF3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812" y="728545"/>
            <a:ext cx="5305661" cy="5305661"/>
          </a:xfrm>
          <a:prstGeom prst="ellipse">
            <a:avLst/>
          </a:prstGeom>
          <a:solidFill>
            <a:schemeClr val="bg2"/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xmlns="" id="{0DC2055F-AE3F-46BE-B57E-A0F1A86D1C36}"/>
              </a:ext>
            </a:extLst>
          </p:cNvPr>
          <p:cNvGrpSpPr/>
          <p:nvPr userDrawn="1"/>
        </p:nvGrpSpPr>
        <p:grpSpPr>
          <a:xfrm>
            <a:off x="-1728305" y="-2049517"/>
            <a:ext cx="8917229" cy="10769768"/>
            <a:chOff x="11114088" y="2241550"/>
            <a:chExt cx="1905000" cy="2354263"/>
          </a:xfrm>
          <a:solidFill>
            <a:schemeClr val="bg1">
              <a:alpha val="16000"/>
            </a:schemeClr>
          </a:solidFill>
        </p:grpSpPr>
        <p:sp>
          <p:nvSpPr>
            <p:cNvPr id="15" name="Полилиния 5">
              <a:extLst>
                <a:ext uri="{FF2B5EF4-FFF2-40B4-BE49-F238E27FC236}">
                  <a16:creationId xmlns:a16="http://schemas.microsoft.com/office/drawing/2014/main" xmlns="" id="{C98EF042-A3B8-406D-BC16-153A989F5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6" name="Полилиния 6">
              <a:extLst>
                <a:ext uri="{FF2B5EF4-FFF2-40B4-BE49-F238E27FC236}">
                  <a16:creationId xmlns:a16="http://schemas.microsoft.com/office/drawing/2014/main" xmlns="" id="{68E5FAC9-A660-4D7A-AC84-0A7C8CC3BB6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4FE28ACC-E44C-4381-B768-0310810E78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5850" y="391862"/>
            <a:ext cx="1745251" cy="673365"/>
          </a:xfrm>
          <a:prstGeom prst="rect">
            <a:avLst/>
          </a:prstGeom>
        </p:spPr>
      </p:pic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819AFA09-F4B1-493D-BCAD-FF30C20CD1AA}"/>
              </a:ext>
            </a:extLst>
          </p:cNvPr>
          <p:cNvCxnSpPr/>
          <p:nvPr userDrawn="1"/>
        </p:nvCxnSpPr>
        <p:spPr>
          <a:xfrm>
            <a:off x="6469778" y="4233582"/>
            <a:ext cx="50400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140839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7333" userDrawn="1">
          <p15:clr>
            <a:srgbClr val="FBAE40"/>
          </p15:clr>
        </p15:guide>
        <p15:guide id="4" pos="362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F9087E09-D75F-4E26-B01E-A1A09BA2EA7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7A70B7-7ADE-4E0B-B956-363B0B1AA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82563"/>
            <a:ext cx="10515600" cy="940181"/>
          </a:xfrm>
        </p:spPr>
        <p:txBody>
          <a:bodyPr rtlCol="0" anchor="b">
            <a:noAutofit/>
          </a:bodyPr>
          <a:lstStyle>
            <a:lvl1pPr algn="ctr">
              <a:defRPr sz="4000" b="1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ACB5603-8A62-4D45-B6EF-0D7E2D5FC4F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139388" y="1154832"/>
            <a:ext cx="7900525" cy="764460"/>
          </a:xfrm>
        </p:spPr>
        <p:txBody>
          <a:bodyPr rtlCol="0">
            <a:noAutofit/>
          </a:bodyPr>
          <a:lstStyle>
            <a:lvl1pPr marL="0" indent="0" algn="ctr">
              <a:buNone/>
              <a:defRPr sz="1800" cap="none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Место для замещающего текста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25FC40B0-ED27-47E5-A3C2-32A8418567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638" y="6260507"/>
            <a:ext cx="1075427" cy="414929"/>
          </a:xfrm>
          <a:prstGeom prst="rect">
            <a:avLst/>
          </a:prstGeom>
        </p:spPr>
      </p:pic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8931D2A9-0B92-4197-8802-80424C14EA7E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3B74B0-30B9-45C2-9AE6-45D1978AA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rgbClr val="2C567A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5" name="Рисунок 14">
            <a:extLst>
              <a:ext uri="{FF2B5EF4-FFF2-40B4-BE49-F238E27FC236}">
                <a16:creationId xmlns:a16="http://schemas.microsoft.com/office/drawing/2014/main" xmlns="" id="{B5A30B6B-EEDB-4142-8138-D50F5A307D7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993041" y="2270376"/>
            <a:ext cx="6206400" cy="4587625"/>
          </a:xfrm>
          <a:custGeom>
            <a:avLst/>
            <a:gdLst>
              <a:gd name="connsiteX0" fmla="*/ 3103200 w 6206400"/>
              <a:gd name="connsiteY0" fmla="*/ 0 h 4587625"/>
              <a:gd name="connsiteX1" fmla="*/ 6206400 w 6206400"/>
              <a:gd name="connsiteY1" fmla="*/ 3103200 h 4587625"/>
              <a:gd name="connsiteX2" fmla="*/ 5831861 w 6206400"/>
              <a:gd name="connsiteY2" fmla="*/ 4582370 h 4587625"/>
              <a:gd name="connsiteX3" fmla="*/ 5828668 w 6206400"/>
              <a:gd name="connsiteY3" fmla="*/ 4587625 h 4587625"/>
              <a:gd name="connsiteX4" fmla="*/ 377733 w 6206400"/>
              <a:gd name="connsiteY4" fmla="*/ 4587625 h 4587625"/>
              <a:gd name="connsiteX5" fmla="*/ 374540 w 6206400"/>
              <a:gd name="connsiteY5" fmla="*/ 4582370 h 4587625"/>
              <a:gd name="connsiteX6" fmla="*/ 0 w 6206400"/>
              <a:gd name="connsiteY6" fmla="*/ 3103200 h 4587625"/>
              <a:gd name="connsiteX7" fmla="*/ 3103200 w 6206400"/>
              <a:gd name="connsiteY7" fmla="*/ 0 h 4587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06400" h="4587625">
                <a:moveTo>
                  <a:pt x="3103200" y="0"/>
                </a:moveTo>
                <a:cubicBezTo>
                  <a:pt x="4817050" y="0"/>
                  <a:pt x="6206400" y="1389350"/>
                  <a:pt x="6206400" y="3103200"/>
                </a:cubicBezTo>
                <a:cubicBezTo>
                  <a:pt x="6206400" y="3638778"/>
                  <a:pt x="6070721" y="4142667"/>
                  <a:pt x="5831861" y="4582370"/>
                </a:cubicBezTo>
                <a:lnTo>
                  <a:pt x="5828668" y="4587625"/>
                </a:lnTo>
                <a:lnTo>
                  <a:pt x="377733" y="4587625"/>
                </a:lnTo>
                <a:lnTo>
                  <a:pt x="374540" y="4582370"/>
                </a:lnTo>
                <a:cubicBezTo>
                  <a:pt x="135679" y="4142667"/>
                  <a:pt x="0" y="3638778"/>
                  <a:pt x="0" y="3103200"/>
                </a:cubicBezTo>
                <a:cubicBezTo>
                  <a:pt x="0" y="1389350"/>
                  <a:pt x="1389350" y="0"/>
                  <a:pt x="310320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75049557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 и содержимое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 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grpSp>
        <p:nvGrpSpPr>
          <p:cNvPr id="10" name="Группа 9">
            <a:extLst>
              <a:ext uri="{FF2B5EF4-FFF2-40B4-BE49-F238E27FC236}">
                <a16:creationId xmlns:a16="http://schemas.microsoft.com/office/drawing/2014/main" xmlns="" id="{42E17FB3-B5C4-4B3A-A57B-C6493A9D0C66}"/>
              </a:ext>
            </a:extLst>
          </p:cNvPr>
          <p:cNvGrpSpPr/>
          <p:nvPr userDrawn="1"/>
        </p:nvGrpSpPr>
        <p:grpSpPr>
          <a:xfrm rot="8650774">
            <a:off x="5037655" y="4336093"/>
            <a:ext cx="1905000" cy="2354263"/>
            <a:chOff x="11114088" y="2241550"/>
            <a:chExt cx="1905000" cy="2354263"/>
          </a:xfrm>
          <a:solidFill>
            <a:schemeClr val="bg2"/>
          </a:solidFill>
        </p:grpSpPr>
        <p:sp>
          <p:nvSpPr>
            <p:cNvPr id="11" name="Полилиния 5">
              <a:extLst>
                <a:ext uri="{FF2B5EF4-FFF2-40B4-BE49-F238E27FC236}">
                  <a16:creationId xmlns:a16="http://schemas.microsoft.com/office/drawing/2014/main" xmlns="" id="{DCA6C454-F761-4265-BB5E-DFD947CC359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2" name="Полилиния 6">
              <a:extLst>
                <a:ext uri="{FF2B5EF4-FFF2-40B4-BE49-F238E27FC236}">
                  <a16:creationId xmlns:a16="http://schemas.microsoft.com/office/drawing/2014/main" xmlns="" id="{6B853B2F-9E1C-4AC4-9344-8610498D5B5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7">
              <a:extLst>
                <a:ext uri="{FF2B5EF4-FFF2-40B4-BE49-F238E27FC236}">
                  <a16:creationId xmlns:a16="http://schemas.microsoft.com/office/drawing/2014/main" xmlns="" id="{B7FCC84B-2235-4948-8277-8363DFC691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23" name="Рисунок 22">
            <a:extLst>
              <a:ext uri="{FF2B5EF4-FFF2-40B4-BE49-F238E27FC236}">
                <a16:creationId xmlns:a16="http://schemas.microsoft.com/office/drawing/2014/main" xmlns="" id="{26619E66-5354-4D60-8529-27917AC037C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884648" y="0"/>
            <a:ext cx="6307353" cy="5780372"/>
          </a:xfrm>
          <a:custGeom>
            <a:avLst/>
            <a:gdLst>
              <a:gd name="connsiteX0" fmla="*/ 760444 w 6307353"/>
              <a:gd name="connsiteY0" fmla="*/ 0 h 5780372"/>
              <a:gd name="connsiteX1" fmla="*/ 6307353 w 6307353"/>
              <a:gd name="connsiteY1" fmla="*/ 0 h 5780372"/>
              <a:gd name="connsiteX2" fmla="*/ 6307353 w 6307353"/>
              <a:gd name="connsiteY2" fmla="*/ 4515612 h 5780372"/>
              <a:gd name="connsiteX3" fmla="*/ 6110746 w 6307353"/>
              <a:gd name="connsiteY3" fmla="*/ 4731934 h 5780372"/>
              <a:gd name="connsiteX4" fmla="*/ 3579592 w 6307353"/>
              <a:gd name="connsiteY4" fmla="*/ 5780372 h 5780372"/>
              <a:gd name="connsiteX5" fmla="*/ 0 w 6307353"/>
              <a:gd name="connsiteY5" fmla="*/ 2200780 h 5780372"/>
              <a:gd name="connsiteX6" fmla="*/ 611338 w 6307353"/>
              <a:gd name="connsiteY6" fmla="*/ 199396 h 578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07353" h="5780372">
                <a:moveTo>
                  <a:pt x="760444" y="0"/>
                </a:moveTo>
                <a:lnTo>
                  <a:pt x="6307353" y="0"/>
                </a:lnTo>
                <a:lnTo>
                  <a:pt x="6307353" y="4515612"/>
                </a:lnTo>
                <a:lnTo>
                  <a:pt x="6110746" y="4731934"/>
                </a:lnTo>
                <a:cubicBezTo>
                  <a:pt x="5462967" y="5379713"/>
                  <a:pt x="4568069" y="5780372"/>
                  <a:pt x="3579592" y="5780372"/>
                </a:cubicBezTo>
                <a:cubicBezTo>
                  <a:pt x="1602638" y="5780372"/>
                  <a:pt x="0" y="4177734"/>
                  <a:pt x="0" y="2200780"/>
                </a:cubicBezTo>
                <a:cubicBezTo>
                  <a:pt x="0" y="1459422"/>
                  <a:pt x="225371" y="770703"/>
                  <a:pt x="611338" y="199396"/>
                </a:cubicBezTo>
                <a:close/>
              </a:path>
            </a:pathLst>
          </a:custGeom>
          <a:solidFill>
            <a:schemeClr val="bg2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4" name="Заголовок 1">
            <a:extLst>
              <a:ext uri="{FF2B5EF4-FFF2-40B4-BE49-F238E27FC236}">
                <a16:creationId xmlns:a16="http://schemas.microsoft.com/office/drawing/2014/main" xmlns="" id="{2E646B4F-6CCB-724C-9D5E-6D5770023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962084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499595"/>
            <a:ext cx="4937211" cy="1325563"/>
          </a:xfrm>
        </p:spPr>
        <p:txBody>
          <a:bodyPr lIns="0" tIns="0" rIns="0" bIns="0" rtlCol="0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960" y="1825625"/>
            <a:ext cx="4914189" cy="4351338"/>
          </a:xfrm>
        </p:spPr>
        <p:txBody>
          <a:bodyPr lIns="0" tIns="0" rIns="0" bIns="0" rtlCol="0">
            <a:no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  <a:p>
            <a:pPr lvl="1" rtl="0"/>
            <a:r>
              <a:rPr lang="ru-RU" noProof="0" smtClean="0"/>
              <a:t>Второй уровень</a:t>
            </a:r>
          </a:p>
          <a:p>
            <a:pPr lvl="2" rtl="0"/>
            <a:r>
              <a:rPr lang="ru-RU" noProof="0" smtClean="0"/>
              <a:t>Третий уровень</a:t>
            </a:r>
          </a:p>
          <a:p>
            <a:pPr lvl="3" rtl="0"/>
            <a:r>
              <a:rPr lang="ru-RU" noProof="0" smtClean="0"/>
              <a:t>Четвертый уровень</a:t>
            </a:r>
          </a:p>
          <a:p>
            <a:pPr lvl="4" rtl="0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9D415693-E2CB-4DB4-B07C-2F96B0CAB302}"/>
              </a:ext>
            </a:extLst>
          </p:cNvPr>
          <p:cNvSpPr/>
          <p:nvPr userDrawn="1"/>
        </p:nvSpPr>
        <p:spPr>
          <a:xfrm>
            <a:off x="7854462" y="988536"/>
            <a:ext cx="4329129" cy="4880927"/>
          </a:xfrm>
          <a:prstGeom prst="rect">
            <a:avLst/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14C1BF67-E354-4E04-8F94-BABF2B7D1AFB}"/>
              </a:ext>
            </a:extLst>
          </p:cNvPr>
          <p:cNvSpPr/>
          <p:nvPr userDrawn="1"/>
        </p:nvSpPr>
        <p:spPr>
          <a:xfrm>
            <a:off x="5107816" y="633613"/>
            <a:ext cx="5571908" cy="5571906"/>
          </a:xfrm>
          <a:prstGeom prst="ellipse">
            <a:avLst/>
          </a:prstGeom>
          <a:solidFill>
            <a:schemeClr val="bg2">
              <a:alpha val="5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8" name="Рисунок 5">
            <a:extLst>
              <a:ext uri="{FF2B5EF4-FFF2-40B4-BE49-F238E27FC236}">
                <a16:creationId xmlns:a16="http://schemas.microsoft.com/office/drawing/2014/main" xmlns="" id="{FF6AC390-6F85-4B64-AE7A-E8E0D8FC89C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455212" y="988536"/>
            <a:ext cx="4884848" cy="4884848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1969986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12E4E194-63F1-4D43-AC02-75733DF045E9}"/>
              </a:ext>
            </a:extLst>
          </p:cNvPr>
          <p:cNvSpPr/>
          <p:nvPr userDrawn="1"/>
        </p:nvSpPr>
        <p:spPr>
          <a:xfrm>
            <a:off x="8308181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xmlns="" id="{E799E3E2-888B-2343-9A63-F84C03265CB5}"/>
              </a:ext>
            </a:extLst>
          </p:cNvPr>
          <p:cNvSpPr>
            <a:spLocks noChangeAspect="1"/>
          </p:cNvSpPr>
          <p:nvPr userDrawn="1"/>
        </p:nvSpPr>
        <p:spPr>
          <a:xfrm>
            <a:off x="9833702" y="1823757"/>
            <a:ext cx="832104" cy="832104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3" name="Рисунок 11">
            <a:extLst>
              <a:ext uri="{FF2B5EF4-FFF2-40B4-BE49-F238E27FC236}">
                <a16:creationId xmlns:a16="http://schemas.microsoft.com/office/drawing/2014/main" xmlns="" id="{8FEDE8EF-5B7A-A741-9A56-D365CAE01B62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9998318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3755C1FB-E61C-4BBC-8179-D34908DEA1B6}"/>
              </a:ext>
            </a:extLst>
          </p:cNvPr>
          <p:cNvSpPr/>
          <p:nvPr userDrawn="1"/>
        </p:nvSpPr>
        <p:spPr>
          <a:xfrm>
            <a:off x="0" y="1630018"/>
            <a:ext cx="3883819" cy="437321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8C1E0992-271E-4948-9461-C7AA54AF8FEA}"/>
              </a:ext>
            </a:extLst>
          </p:cNvPr>
          <p:cNvSpPr>
            <a:spLocks noChangeAspect="1"/>
          </p:cNvSpPr>
          <p:nvPr userDrawn="1"/>
        </p:nvSpPr>
        <p:spPr>
          <a:xfrm>
            <a:off x="1526011" y="1823757"/>
            <a:ext cx="832104" cy="832104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9126" y="3207024"/>
            <a:ext cx="3445566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35B71D50-AA4B-4E0C-8F6A-0F64F2C8A8C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883819" y="1630018"/>
            <a:ext cx="4424362" cy="4373217"/>
          </a:xfrm>
          <a:solidFill>
            <a:schemeClr val="bg2">
              <a:lumMod val="90000"/>
            </a:schemeClr>
          </a:solidFill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xmlns="" id="{147C9C38-5B17-467D-B581-EF28ECB11E80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27490" y="3207024"/>
            <a:ext cx="3445200" cy="2504663"/>
          </a:xfrm>
        </p:spPr>
        <p:txBody>
          <a:bodyPr lIns="0" tIns="0" rIns="0" bIns="0" rtlCol="0">
            <a:norm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FEB88DD7-AEB5-4718-AF2D-28B5B91ED715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219126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1" name="Объект 2">
            <a:extLst>
              <a:ext uri="{FF2B5EF4-FFF2-40B4-BE49-F238E27FC236}">
                <a16:creationId xmlns:a16="http://schemas.microsoft.com/office/drawing/2014/main" xmlns="" id="{F694448B-800C-40EF-8F61-18C018E8374C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527124" y="2711636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800" b="1" cap="all" baseline="0"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12" name="Рисунок 11">
            <a:extLst>
              <a:ext uri="{FF2B5EF4-FFF2-40B4-BE49-F238E27FC236}">
                <a16:creationId xmlns:a16="http://schemas.microsoft.com/office/drawing/2014/main" xmlns="" id="{483B974E-5202-4EAD-9D55-4129C84BAE8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1690627" y="1988373"/>
            <a:ext cx="502873" cy="502873"/>
          </a:xfrm>
          <a:prstGeom prst="rect">
            <a:avLst/>
          </a:prstGeom>
          <a:noFill/>
        </p:spPr>
        <p:txBody>
          <a:bodyPr lIns="0" rIns="0" rtlCol="0" anchor="ctr">
            <a:no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1741033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равн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xmlns="" id="{1B6EB0C6-606C-4AFB-8FF8-AB43606B95BD}"/>
              </a:ext>
            </a:extLst>
          </p:cNvPr>
          <p:cNvSpPr/>
          <p:nvPr userDrawn="1"/>
        </p:nvSpPr>
        <p:spPr>
          <a:xfrm>
            <a:off x="6599236" y="4707908"/>
            <a:ext cx="5592763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5CE6D5A-A5C0-4B12-A26A-691D5743FA5C}"/>
              </a:ext>
            </a:extLst>
          </p:cNvPr>
          <p:cNvSpPr/>
          <p:nvPr userDrawn="1"/>
        </p:nvSpPr>
        <p:spPr>
          <a:xfrm>
            <a:off x="-82063" y="1648186"/>
            <a:ext cx="5709139" cy="100647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" name="Заголовок 1">
            <a:extLst>
              <a:ext uri="{FF2B5EF4-FFF2-40B4-BE49-F238E27FC236}">
                <a16:creationId xmlns:a16="http://schemas.microsoft.com/office/drawing/2014/main" xmlns="" id="{32970CD0-696D-4313-96BA-4AA72C813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0FEE9886-36F0-4E06-A3A6-D8F00B0665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934" y="2863158"/>
            <a:ext cx="4074002" cy="2846648"/>
          </a:xfrm>
        </p:spPr>
        <p:txBody>
          <a:bodyPr lIns="0" tIns="0" rIns="0" bIns="0" rtlCol="0">
            <a:noAutofit/>
          </a:bodyPr>
          <a:lstStyle>
            <a:lvl1pPr marL="0" indent="0" algn="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76627016-BFC4-46D4-89DB-F72E3C3461EC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>
              <a:solidFill>
                <a:schemeClr val="accent2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76C557E-B5A7-4416-BCC0-5743550BF15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EF515B4A-CB20-4847-8E00-0DD66F1FEBB4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16" name="Номер слайда 5">
            <a:extLst>
              <a:ext uri="{FF2B5EF4-FFF2-40B4-BE49-F238E27FC236}">
                <a16:creationId xmlns:a16="http://schemas.microsoft.com/office/drawing/2014/main" xmlns="" id="{996B64B9-1DF0-4EE9-BAB5-72AFA94B9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/>
          </a:p>
        </p:txBody>
      </p:sp>
      <p:sp>
        <p:nvSpPr>
          <p:cNvPr id="20" name="Объект 2">
            <a:extLst>
              <a:ext uri="{FF2B5EF4-FFF2-40B4-BE49-F238E27FC236}">
                <a16:creationId xmlns:a16="http://schemas.microsoft.com/office/drawing/2014/main" xmlns="" id="{FEB88DD7-AEB5-4718-AF2D-28B5B91ED71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1309370" y="1903728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r">
              <a:buNone/>
              <a:defRPr sz="1800" b="1" cap="all" baseline="0">
                <a:solidFill>
                  <a:schemeClr val="accent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01</a:t>
            </a:r>
          </a:p>
        </p:txBody>
      </p:sp>
      <p:sp>
        <p:nvSpPr>
          <p:cNvPr id="23" name="Объект 2">
            <a:extLst>
              <a:ext uri="{FF2B5EF4-FFF2-40B4-BE49-F238E27FC236}">
                <a16:creationId xmlns:a16="http://schemas.microsoft.com/office/drawing/2014/main" xmlns="" id="{E5123CE7-2F8A-489B-BD99-0C2A33ADF49A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7327918" y="1648186"/>
            <a:ext cx="4074002" cy="2834508"/>
          </a:xfrm>
        </p:spPr>
        <p:txBody>
          <a:bodyPr lIns="0" tIns="0" rIns="0" bIns="0" rtlCol="0" anchor="b">
            <a:noAutofit/>
          </a:bodyPr>
          <a:lstStyle>
            <a:lvl1pPr marL="0" indent="0" algn="l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5" name="Объект 2">
            <a:extLst>
              <a:ext uri="{FF2B5EF4-FFF2-40B4-BE49-F238E27FC236}">
                <a16:creationId xmlns:a16="http://schemas.microsoft.com/office/drawing/2014/main" xmlns="" id="{07730BCF-AC2A-4FEC-8F01-63964DB444CF}"/>
              </a:ext>
            </a:extLst>
          </p:cNvPr>
          <p:cNvSpPr>
            <a:spLocks noGrp="1"/>
          </p:cNvSpPr>
          <p:nvPr>
            <p:ph idx="20" hasCustomPrompt="1"/>
          </p:nvPr>
        </p:nvSpPr>
        <p:spPr>
          <a:xfrm>
            <a:off x="7475709" y="4963450"/>
            <a:ext cx="3445566" cy="495389"/>
          </a:xfrm>
        </p:spPr>
        <p:txBody>
          <a:bodyPr lIns="0" tIns="0" rIns="0" bIns="0" rtlCol="0" anchor="ctr">
            <a:noAutofit/>
          </a:bodyPr>
          <a:lstStyle>
            <a:lvl1pPr marL="0" indent="0" algn="l">
              <a:buNone/>
              <a:defRPr sz="1800" b="1" cap="all" baseline="0">
                <a:solidFill>
                  <a:schemeClr val="accent3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/>
              <a:t>Место для раздела 02</a:t>
            </a:r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xmlns="" id="{919C8692-230B-D543-A7F7-4FD61B04D1C6}"/>
              </a:ext>
            </a:extLst>
          </p:cNvPr>
          <p:cNvSpPr>
            <a:spLocks noChangeAspect="1"/>
          </p:cNvSpPr>
          <p:nvPr userDrawn="1"/>
        </p:nvSpPr>
        <p:spPr>
          <a:xfrm>
            <a:off x="5084763" y="1652762"/>
            <a:ext cx="1001899" cy="1001899"/>
          </a:xfrm>
          <a:prstGeom prst="ellips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4" name="Рисунок 11">
            <a:extLst>
              <a:ext uri="{FF2B5EF4-FFF2-40B4-BE49-F238E27FC236}">
                <a16:creationId xmlns:a16="http://schemas.microsoft.com/office/drawing/2014/main" xmlns="" id="{E150BFC7-A11D-CC46-B5A2-8BD93C26950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82969" y="1850968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xmlns="" id="{F95B55F4-B501-3440-8904-A1C7F049CBE8}"/>
              </a:ext>
            </a:extLst>
          </p:cNvPr>
          <p:cNvSpPr>
            <a:spLocks noChangeAspect="1"/>
          </p:cNvSpPr>
          <p:nvPr userDrawn="1"/>
        </p:nvSpPr>
        <p:spPr>
          <a:xfrm>
            <a:off x="6100576" y="4707907"/>
            <a:ext cx="1001899" cy="1001899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/>
          </a:p>
        </p:txBody>
      </p:sp>
      <p:sp>
        <p:nvSpPr>
          <p:cNvPr id="29" name="Рисунок 11">
            <a:extLst>
              <a:ext uri="{FF2B5EF4-FFF2-40B4-BE49-F238E27FC236}">
                <a16:creationId xmlns:a16="http://schemas.microsoft.com/office/drawing/2014/main" xmlns="" id="{F2116994-BE3E-6A43-9C15-E71BA8EC821F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298782" y="4906113"/>
            <a:ext cx="605487" cy="605487"/>
          </a:xfrm>
          <a:prstGeom prst="rect">
            <a:avLst/>
          </a:prstGeom>
          <a:noFill/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1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значок</a:t>
            </a:r>
          </a:p>
        </p:txBody>
      </p:sp>
    </p:spTree>
    <p:extLst>
      <p:ext uri="{BB962C8B-B14F-4D97-AF65-F5344CB8AC3E}">
        <p14:creationId xmlns:p14="http://schemas.microsoft.com/office/powerpoint/2010/main" val="891400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>
            <a:extLst>
              <a:ext uri="{FF2B5EF4-FFF2-40B4-BE49-F238E27FC236}">
                <a16:creationId xmlns:a16="http://schemas.microsoft.com/office/drawing/2014/main" xmlns="" id="{04B31150-A166-4DB3-A898-2154C9665891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12" name="Полилиния 5">
              <a:extLst>
                <a:ext uri="{FF2B5EF4-FFF2-40B4-BE49-F238E27FC236}">
                  <a16:creationId xmlns:a16="http://schemas.microsoft.com/office/drawing/2014/main" xmlns="" id="{1C1A95BC-42CA-4166-918D-DF4306881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3" name="Полилиния 6">
              <a:extLst>
                <a:ext uri="{FF2B5EF4-FFF2-40B4-BE49-F238E27FC236}">
                  <a16:creationId xmlns:a16="http://schemas.microsoft.com/office/drawing/2014/main" xmlns="" id="{4B4D5F91-2158-4A30-B83C-5CC9CC6E5D4F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14" name="Полилиния 7">
              <a:extLst>
                <a:ext uri="{FF2B5EF4-FFF2-40B4-BE49-F238E27FC236}">
                  <a16:creationId xmlns:a16="http://schemas.microsoft.com/office/drawing/2014/main" xmlns="" id="{C509E5D6-79CC-4E1D-AAF4-C6F28F3C17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6" name="Заголовок 1">
            <a:extLst>
              <a:ext uri="{FF2B5EF4-FFF2-40B4-BE49-F238E27FC236}">
                <a16:creationId xmlns:a16="http://schemas.microsoft.com/office/drawing/2014/main" xmlns="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5647606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групп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Группа 34">
            <a:extLst>
              <a:ext uri="{FF2B5EF4-FFF2-40B4-BE49-F238E27FC236}">
                <a16:creationId xmlns:a16="http://schemas.microsoft.com/office/drawing/2014/main" xmlns="" id="{431CD316-21C7-4FA9-A45A-374D6AE71ED5}"/>
              </a:ext>
            </a:extLst>
          </p:cNvPr>
          <p:cNvGrpSpPr/>
          <p:nvPr userDrawn="1"/>
        </p:nvGrpSpPr>
        <p:grpSpPr>
          <a:xfrm rot="8650774" flipH="1" flipV="1">
            <a:off x="7430044" y="-1843126"/>
            <a:ext cx="4436224" cy="5482435"/>
            <a:chOff x="11114088" y="2241550"/>
            <a:chExt cx="1905000" cy="2354263"/>
          </a:xfrm>
          <a:solidFill>
            <a:schemeClr val="bg2">
              <a:alpha val="53000"/>
            </a:schemeClr>
          </a:solidFill>
        </p:grpSpPr>
        <p:sp>
          <p:nvSpPr>
            <p:cNvPr id="36" name="Полилиния 5">
              <a:extLst>
                <a:ext uri="{FF2B5EF4-FFF2-40B4-BE49-F238E27FC236}">
                  <a16:creationId xmlns:a16="http://schemas.microsoft.com/office/drawing/2014/main" xmlns="" id="{E107D9FB-3967-4583-A9DA-6787AF71202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14088" y="2241550"/>
              <a:ext cx="1905000" cy="2354263"/>
            </a:xfrm>
            <a:custGeom>
              <a:avLst/>
              <a:gdLst>
                <a:gd name="T0" fmla="*/ 0 w 447"/>
                <a:gd name="T1" fmla="*/ 264 h 553"/>
                <a:gd name="T2" fmla="*/ 141 w 447"/>
                <a:gd name="T3" fmla="*/ 48 h 553"/>
                <a:gd name="T4" fmla="*/ 414 w 447"/>
                <a:gd name="T5" fmla="*/ 67 h 553"/>
                <a:gd name="T6" fmla="*/ 438 w 447"/>
                <a:gd name="T7" fmla="*/ 98 h 553"/>
                <a:gd name="T8" fmla="*/ 391 w 447"/>
                <a:gd name="T9" fmla="*/ 111 h 553"/>
                <a:gd name="T10" fmla="*/ 94 w 447"/>
                <a:gd name="T11" fmla="*/ 149 h 553"/>
                <a:gd name="T12" fmla="*/ 107 w 447"/>
                <a:gd name="T13" fmla="*/ 424 h 553"/>
                <a:gd name="T14" fmla="*/ 383 w 447"/>
                <a:gd name="T15" fmla="*/ 453 h 553"/>
                <a:gd name="T16" fmla="*/ 393 w 447"/>
                <a:gd name="T17" fmla="*/ 446 h 553"/>
                <a:gd name="T18" fmla="*/ 433 w 447"/>
                <a:gd name="T19" fmla="*/ 449 h 553"/>
                <a:gd name="T20" fmla="*/ 421 w 447"/>
                <a:gd name="T21" fmla="*/ 485 h 553"/>
                <a:gd name="T22" fmla="*/ 194 w 447"/>
                <a:gd name="T23" fmla="*/ 531 h 553"/>
                <a:gd name="T24" fmla="*/ 0 w 447"/>
                <a:gd name="T25" fmla="*/ 264 h 5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3">
                  <a:moveTo>
                    <a:pt x="0" y="264"/>
                  </a:moveTo>
                  <a:cubicBezTo>
                    <a:pt x="5" y="176"/>
                    <a:pt x="49" y="96"/>
                    <a:pt x="141" y="48"/>
                  </a:cubicBezTo>
                  <a:cubicBezTo>
                    <a:pt x="235" y="0"/>
                    <a:pt x="327" y="9"/>
                    <a:pt x="414" y="67"/>
                  </a:cubicBezTo>
                  <a:cubicBezTo>
                    <a:pt x="425" y="75"/>
                    <a:pt x="439" y="82"/>
                    <a:pt x="438" y="98"/>
                  </a:cubicBezTo>
                  <a:cubicBezTo>
                    <a:pt x="437" y="120"/>
                    <a:pt x="413" y="127"/>
                    <a:pt x="391" y="111"/>
                  </a:cubicBezTo>
                  <a:cubicBezTo>
                    <a:pt x="294" y="40"/>
                    <a:pt x="166" y="56"/>
                    <a:pt x="94" y="149"/>
                  </a:cubicBezTo>
                  <a:cubicBezTo>
                    <a:pt x="30" y="231"/>
                    <a:pt x="36" y="349"/>
                    <a:pt x="107" y="424"/>
                  </a:cubicBezTo>
                  <a:cubicBezTo>
                    <a:pt x="180" y="502"/>
                    <a:pt x="296" y="514"/>
                    <a:pt x="383" y="453"/>
                  </a:cubicBezTo>
                  <a:cubicBezTo>
                    <a:pt x="386" y="451"/>
                    <a:pt x="390" y="449"/>
                    <a:pt x="393" y="446"/>
                  </a:cubicBezTo>
                  <a:cubicBezTo>
                    <a:pt x="407" y="433"/>
                    <a:pt x="420" y="433"/>
                    <a:pt x="433" y="449"/>
                  </a:cubicBezTo>
                  <a:cubicBezTo>
                    <a:pt x="447" y="467"/>
                    <a:pt x="433" y="477"/>
                    <a:pt x="421" y="485"/>
                  </a:cubicBezTo>
                  <a:cubicBezTo>
                    <a:pt x="353" y="537"/>
                    <a:pt x="277" y="553"/>
                    <a:pt x="194" y="531"/>
                  </a:cubicBezTo>
                  <a:cubicBezTo>
                    <a:pt x="79" y="501"/>
                    <a:pt x="1" y="397"/>
                    <a:pt x="0" y="2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7" name="Полилиния 6">
              <a:extLst>
                <a:ext uri="{FF2B5EF4-FFF2-40B4-BE49-F238E27FC236}">
                  <a16:creationId xmlns:a16="http://schemas.microsoft.com/office/drawing/2014/main" xmlns="" id="{138D5FEB-37FF-4F26-B625-CE2BE91FF2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12538" y="2590800"/>
              <a:ext cx="835025" cy="1673225"/>
            </a:xfrm>
            <a:custGeom>
              <a:avLst/>
              <a:gdLst>
                <a:gd name="T0" fmla="*/ 0 w 196"/>
                <a:gd name="T1" fmla="*/ 198 h 393"/>
                <a:gd name="T2" fmla="*/ 157 w 196"/>
                <a:gd name="T3" fmla="*/ 8 h 393"/>
                <a:gd name="T4" fmla="*/ 192 w 196"/>
                <a:gd name="T5" fmla="*/ 22 h 393"/>
                <a:gd name="T6" fmla="*/ 167 w 196"/>
                <a:gd name="T7" fmla="*/ 56 h 393"/>
                <a:gd name="T8" fmla="*/ 48 w 196"/>
                <a:gd name="T9" fmla="*/ 198 h 393"/>
                <a:gd name="T10" fmla="*/ 170 w 196"/>
                <a:gd name="T11" fmla="*/ 339 h 393"/>
                <a:gd name="T12" fmla="*/ 193 w 196"/>
                <a:gd name="T13" fmla="*/ 372 h 393"/>
                <a:gd name="T14" fmla="*/ 160 w 196"/>
                <a:gd name="T15" fmla="*/ 387 h 393"/>
                <a:gd name="T16" fmla="*/ 0 w 196"/>
                <a:gd name="T17" fmla="*/ 198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96" h="393">
                  <a:moveTo>
                    <a:pt x="0" y="198"/>
                  </a:moveTo>
                  <a:cubicBezTo>
                    <a:pt x="0" y="103"/>
                    <a:pt x="64" y="26"/>
                    <a:pt x="157" y="8"/>
                  </a:cubicBezTo>
                  <a:cubicBezTo>
                    <a:pt x="171" y="6"/>
                    <a:pt x="188" y="0"/>
                    <a:pt x="192" y="22"/>
                  </a:cubicBezTo>
                  <a:cubicBezTo>
                    <a:pt x="196" y="41"/>
                    <a:pt x="190" y="52"/>
                    <a:pt x="167" y="56"/>
                  </a:cubicBezTo>
                  <a:cubicBezTo>
                    <a:pt x="95" y="70"/>
                    <a:pt x="47" y="129"/>
                    <a:pt x="48" y="198"/>
                  </a:cubicBezTo>
                  <a:cubicBezTo>
                    <a:pt x="48" y="267"/>
                    <a:pt x="97" y="325"/>
                    <a:pt x="170" y="339"/>
                  </a:cubicBezTo>
                  <a:cubicBezTo>
                    <a:pt x="191" y="343"/>
                    <a:pt x="195" y="354"/>
                    <a:pt x="193" y="372"/>
                  </a:cubicBezTo>
                  <a:cubicBezTo>
                    <a:pt x="190" y="393"/>
                    <a:pt x="174" y="389"/>
                    <a:pt x="160" y="387"/>
                  </a:cubicBezTo>
                  <a:cubicBezTo>
                    <a:pt x="70" y="375"/>
                    <a:pt x="0" y="293"/>
                    <a:pt x="0" y="19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  <p:sp>
          <p:nvSpPr>
            <p:cNvPr id="38" name="Полилиния 7">
              <a:extLst>
                <a:ext uri="{FF2B5EF4-FFF2-40B4-BE49-F238E27FC236}">
                  <a16:creationId xmlns:a16="http://schemas.microsoft.com/office/drawing/2014/main" xmlns="" id="{6C2B67E8-673C-422C-B021-296E2E2B9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728451" y="3071813"/>
              <a:ext cx="306388" cy="719138"/>
            </a:xfrm>
            <a:custGeom>
              <a:avLst/>
              <a:gdLst>
                <a:gd name="T0" fmla="*/ 0 w 72"/>
                <a:gd name="T1" fmla="*/ 84 h 169"/>
                <a:gd name="T2" fmla="*/ 20 w 72"/>
                <a:gd name="T3" fmla="*/ 20 h 169"/>
                <a:gd name="T4" fmla="*/ 42 w 72"/>
                <a:gd name="T5" fmla="*/ 9 h 169"/>
                <a:gd name="T6" fmla="*/ 62 w 72"/>
                <a:gd name="T7" fmla="*/ 44 h 169"/>
                <a:gd name="T8" fmla="*/ 62 w 72"/>
                <a:gd name="T9" fmla="*/ 125 h 169"/>
                <a:gd name="T10" fmla="*/ 43 w 72"/>
                <a:gd name="T11" fmla="*/ 159 h 169"/>
                <a:gd name="T12" fmla="*/ 20 w 72"/>
                <a:gd name="T13" fmla="*/ 148 h 169"/>
                <a:gd name="T14" fmla="*/ 0 w 72"/>
                <a:gd name="T15" fmla="*/ 84 h 1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2" h="169">
                  <a:moveTo>
                    <a:pt x="0" y="84"/>
                  </a:moveTo>
                  <a:cubicBezTo>
                    <a:pt x="2" y="62"/>
                    <a:pt x="6" y="39"/>
                    <a:pt x="20" y="20"/>
                  </a:cubicBezTo>
                  <a:cubicBezTo>
                    <a:pt x="25" y="13"/>
                    <a:pt x="31" y="0"/>
                    <a:pt x="42" y="9"/>
                  </a:cubicBezTo>
                  <a:cubicBezTo>
                    <a:pt x="53" y="18"/>
                    <a:pt x="72" y="25"/>
                    <a:pt x="62" y="44"/>
                  </a:cubicBezTo>
                  <a:cubicBezTo>
                    <a:pt x="47" y="72"/>
                    <a:pt x="47" y="97"/>
                    <a:pt x="62" y="125"/>
                  </a:cubicBezTo>
                  <a:cubicBezTo>
                    <a:pt x="72" y="143"/>
                    <a:pt x="53" y="151"/>
                    <a:pt x="43" y="159"/>
                  </a:cubicBezTo>
                  <a:cubicBezTo>
                    <a:pt x="31" y="169"/>
                    <a:pt x="25" y="156"/>
                    <a:pt x="20" y="148"/>
                  </a:cubicBezTo>
                  <a:cubicBezTo>
                    <a:pt x="6" y="129"/>
                    <a:pt x="2" y="107"/>
                    <a:pt x="0" y="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ru-RU" noProof="0" dirty="0"/>
            </a:p>
          </p:txBody>
        </p:sp>
      </p:grpSp>
      <p:sp>
        <p:nvSpPr>
          <p:cNvPr id="23" name="Овал 22">
            <a:extLst>
              <a:ext uri="{FF2B5EF4-FFF2-40B4-BE49-F238E27FC236}">
                <a16:creationId xmlns:a16="http://schemas.microsoft.com/office/drawing/2014/main" xmlns="" id="{687010E4-ADF2-486D-8DF7-B0FF38C6DADF}"/>
              </a:ext>
            </a:extLst>
          </p:cNvPr>
          <p:cNvSpPr/>
          <p:nvPr userDrawn="1"/>
        </p:nvSpPr>
        <p:spPr>
          <a:xfrm>
            <a:off x="954140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xmlns="" id="{9159AA79-2237-4A27-BBC2-D44032158D19}"/>
              </a:ext>
            </a:extLst>
          </p:cNvPr>
          <p:cNvSpPr/>
          <p:nvPr userDrawn="1"/>
        </p:nvSpPr>
        <p:spPr>
          <a:xfrm>
            <a:off x="3807539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xmlns="" id="{0272B962-9566-42D2-B4C3-E7AA81884A83}"/>
              </a:ext>
            </a:extLst>
          </p:cNvPr>
          <p:cNvSpPr/>
          <p:nvPr userDrawn="1"/>
        </p:nvSpPr>
        <p:spPr>
          <a:xfrm>
            <a:off x="6646275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6" name="Овал 25">
            <a:extLst>
              <a:ext uri="{FF2B5EF4-FFF2-40B4-BE49-F238E27FC236}">
                <a16:creationId xmlns:a16="http://schemas.microsoft.com/office/drawing/2014/main" xmlns="" id="{19733285-016C-4C38-816C-83D30C075C70}"/>
              </a:ext>
            </a:extLst>
          </p:cNvPr>
          <p:cNvSpPr/>
          <p:nvPr userDrawn="1"/>
        </p:nvSpPr>
        <p:spPr>
          <a:xfrm>
            <a:off x="9498658" y="1698469"/>
            <a:ext cx="1729332" cy="1729332"/>
          </a:xfrm>
          <a:prstGeom prst="ellipse">
            <a:avLst/>
          </a:prstGeom>
          <a:solidFill>
            <a:schemeClr val="tx1"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0" name="Полилиния: Форма 19">
            <a:extLst>
              <a:ext uri="{FF2B5EF4-FFF2-40B4-BE49-F238E27FC236}">
                <a16:creationId xmlns:a16="http://schemas.microsoft.com/office/drawing/2014/main" xmlns="" id="{EF40DBA4-AB63-4B47-B37F-BCC3D59B5392}"/>
              </a:ext>
            </a:extLst>
          </p:cNvPr>
          <p:cNvSpPr/>
          <p:nvPr userDrawn="1"/>
        </p:nvSpPr>
        <p:spPr>
          <a:xfrm>
            <a:off x="4011967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1" name="Полилиния: Форма 20">
            <a:extLst>
              <a:ext uri="{FF2B5EF4-FFF2-40B4-BE49-F238E27FC236}">
                <a16:creationId xmlns:a16="http://schemas.microsoft.com/office/drawing/2014/main" xmlns="" id="{33EF0AFB-D099-4FF1-8963-7DA87268867F}"/>
              </a:ext>
            </a:extLst>
          </p:cNvPr>
          <p:cNvSpPr/>
          <p:nvPr userDrawn="1"/>
        </p:nvSpPr>
        <p:spPr>
          <a:xfrm>
            <a:off x="6850703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xmlns="" id="{6872C96E-9AF3-4FA0-8180-C213C7F2209E}"/>
              </a:ext>
            </a:extLst>
          </p:cNvPr>
          <p:cNvSpPr/>
          <p:nvPr userDrawn="1"/>
        </p:nvSpPr>
        <p:spPr>
          <a:xfrm>
            <a:off x="9703086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xmlns="" id="{3A08BE29-CFA5-4E0D-9DBE-A430AE1B8072}"/>
              </a:ext>
            </a:extLst>
          </p:cNvPr>
          <p:cNvSpPr/>
          <p:nvPr userDrawn="1"/>
        </p:nvSpPr>
        <p:spPr>
          <a:xfrm>
            <a:off x="1158568" y="1778212"/>
            <a:ext cx="1320476" cy="362088"/>
          </a:xfrm>
          <a:custGeom>
            <a:avLst/>
            <a:gdLst>
              <a:gd name="connsiteX0" fmla="*/ 660238 w 1320476"/>
              <a:gd name="connsiteY0" fmla="*/ 0 h 362088"/>
              <a:gd name="connsiteX1" fmla="*/ 1312051 w 1320476"/>
              <a:gd name="connsiteY1" fmla="*/ 346566 h 362088"/>
              <a:gd name="connsiteX2" fmla="*/ 1320476 w 1320476"/>
              <a:gd name="connsiteY2" fmla="*/ 362088 h 362088"/>
              <a:gd name="connsiteX3" fmla="*/ 0 w 1320476"/>
              <a:gd name="connsiteY3" fmla="*/ 362088 h 362088"/>
              <a:gd name="connsiteX4" fmla="*/ 8425 w 1320476"/>
              <a:gd name="connsiteY4" fmla="*/ 346566 h 362088"/>
              <a:gd name="connsiteX5" fmla="*/ 660238 w 1320476"/>
              <a:gd name="connsiteY5" fmla="*/ 0 h 362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20476" h="362088">
                <a:moveTo>
                  <a:pt x="660238" y="0"/>
                </a:moveTo>
                <a:cubicBezTo>
                  <a:pt x="931569" y="0"/>
                  <a:pt x="1170791" y="137473"/>
                  <a:pt x="1312051" y="346566"/>
                </a:cubicBezTo>
                <a:lnTo>
                  <a:pt x="1320476" y="362088"/>
                </a:lnTo>
                <a:lnTo>
                  <a:pt x="0" y="362088"/>
                </a:lnTo>
                <a:lnTo>
                  <a:pt x="8425" y="346566"/>
                </a:lnTo>
                <a:cubicBezTo>
                  <a:pt x="149685" y="137473"/>
                  <a:pt x="388907" y="0"/>
                  <a:pt x="6602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6" name="Заголовок 1">
            <a:extLst>
              <a:ext uri="{FF2B5EF4-FFF2-40B4-BE49-F238E27FC236}">
                <a16:creationId xmlns:a16="http://schemas.microsoft.com/office/drawing/2014/main" xmlns="" id="{B70E2287-0F7B-4DD3-A805-DB19BBF3C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246621"/>
            <a:ext cx="11150600" cy="920336"/>
          </a:xfrm>
        </p:spPr>
        <p:txBody>
          <a:bodyPr lIns="0" tIns="0" rIns="0" bIns="0" rtlCol="0" anchor="b">
            <a:noAutofit/>
          </a:bodyPr>
          <a:lstStyle>
            <a:lvl1pPr>
              <a:defRPr sz="3200" b="1" cap="all" baseline="0"/>
            </a:lvl1pPr>
          </a:lstStyle>
          <a:p>
            <a:pPr rtl="0"/>
            <a:r>
              <a:rPr lang="ru-RU" noProof="0" smtClean="0"/>
              <a:t>Образец заголовка</a:t>
            </a:r>
            <a:endParaRPr lang="ru-RU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8DCE74CE-BEFF-42B3-BF3E-C41B1B1F1EE4}"/>
              </a:ext>
            </a:extLst>
          </p:cNvPr>
          <p:cNvSpPr/>
          <p:nvPr userDrawn="1"/>
        </p:nvSpPr>
        <p:spPr>
          <a:xfrm rot="10800000">
            <a:off x="515938" y="-16721"/>
            <a:ext cx="1258618" cy="1105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8B0944B4-FE4A-459A-85B1-3476FE6C4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2046" y="6261436"/>
            <a:ext cx="1073019" cy="414000"/>
          </a:xfrm>
          <a:prstGeom prst="rect">
            <a:avLst/>
          </a:prstGeom>
        </p:spPr>
      </p:pic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1B26B4BC-3D52-4C1C-85FB-226F0B5201F1}"/>
              </a:ext>
            </a:extLst>
          </p:cNvPr>
          <p:cNvSpPr/>
          <p:nvPr userDrawn="1"/>
        </p:nvSpPr>
        <p:spPr>
          <a:xfrm>
            <a:off x="11371669" y="6409397"/>
            <a:ext cx="280051" cy="280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noProof="0" dirty="0"/>
          </a:p>
        </p:txBody>
      </p:sp>
      <p:sp>
        <p:nvSpPr>
          <p:cNvPr id="10" name="Номер слайда 5">
            <a:extLst>
              <a:ext uri="{FF2B5EF4-FFF2-40B4-BE49-F238E27FC236}">
                <a16:creationId xmlns:a16="http://schemas.microsoft.com/office/drawing/2014/main" xmlns="" id="{CEC6B25A-6AA2-46A7-84BE-5C907CA51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63696" y="6455739"/>
            <a:ext cx="294460" cy="187367"/>
          </a:xfrm>
        </p:spPr>
        <p:txBody>
          <a:bodyPr lIns="0" tIns="0" rIns="0" bIns="0" rtlCol="0"/>
          <a:lstStyle>
            <a:lvl1pPr algn="ctr">
              <a:defRPr sz="900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pPr/>
              <a:t>‹#›</a:t>
            </a:fld>
            <a:endParaRPr lang="ru-RU" noProof="0" dirty="0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1B995BE-66C2-4379-885F-4BE069DA39E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103638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1" name="Рисунок 2">
            <a:extLst>
              <a:ext uri="{FF2B5EF4-FFF2-40B4-BE49-F238E27FC236}">
                <a16:creationId xmlns:a16="http://schemas.microsoft.com/office/drawing/2014/main" xmlns="" id="{9B56B6C6-9F3C-4E80-BBAD-280E697B895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57037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2" name="Рисунок 2">
            <a:extLst>
              <a:ext uri="{FF2B5EF4-FFF2-40B4-BE49-F238E27FC236}">
                <a16:creationId xmlns:a16="http://schemas.microsoft.com/office/drawing/2014/main" xmlns="" id="{54704160-1ED7-4B90-8963-0F887C73E94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795773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13" name="Рисунок 2">
            <a:extLst>
              <a:ext uri="{FF2B5EF4-FFF2-40B4-BE49-F238E27FC236}">
                <a16:creationId xmlns:a16="http://schemas.microsoft.com/office/drawing/2014/main" xmlns="" id="{36610597-6A76-4A06-82A5-A8FFC5BAEA0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648156" y="1848535"/>
            <a:ext cx="1430337" cy="1430337"/>
          </a:xfrm>
          <a:prstGeom prst="ellipse">
            <a:avLst/>
          </a:prstGeom>
          <a:solidFill>
            <a:schemeClr val="bg2"/>
          </a:solidFill>
        </p:spPr>
        <p:txBody>
          <a:bodyPr rtlCol="0" anchor="ctr">
            <a:normAutofit/>
          </a:bodyPr>
          <a:lstStyle>
            <a:lvl1pPr marL="0" indent="0" algn="ctr">
              <a:buNone/>
              <a:defRPr sz="2000"/>
            </a:lvl1pPr>
          </a:lstStyle>
          <a:p>
            <a:pPr rtl="0"/>
            <a:r>
              <a:rPr lang="ru-RU" noProof="0" smtClean="0"/>
              <a:t>Вставка рисунка</a:t>
            </a:r>
            <a:endParaRPr lang="ru-RU" noProof="0" dirty="0"/>
          </a:p>
        </p:txBody>
      </p:sp>
      <p:sp>
        <p:nvSpPr>
          <p:cNvPr id="27" name="Объект 2">
            <a:extLst>
              <a:ext uri="{FF2B5EF4-FFF2-40B4-BE49-F238E27FC236}">
                <a16:creationId xmlns:a16="http://schemas.microsoft.com/office/drawing/2014/main" xmlns="" id="{FF56D2E5-86E4-473A-A62F-B7029E5B2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454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28" name="Объект 2">
            <a:extLst>
              <a:ext uri="{FF2B5EF4-FFF2-40B4-BE49-F238E27FC236}">
                <a16:creationId xmlns:a16="http://schemas.microsoft.com/office/drawing/2014/main" xmlns="" id="{93934E34-6CC7-492D-9515-EBEC72EFF4CB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524454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29" name="Объект 2">
            <a:extLst>
              <a:ext uri="{FF2B5EF4-FFF2-40B4-BE49-F238E27FC236}">
                <a16:creationId xmlns:a16="http://schemas.microsoft.com/office/drawing/2014/main" xmlns="" id="{E4E27467-A1AA-4773-AAB5-A96267FBD712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3377853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0" name="Объект 2">
            <a:extLst>
              <a:ext uri="{FF2B5EF4-FFF2-40B4-BE49-F238E27FC236}">
                <a16:creationId xmlns:a16="http://schemas.microsoft.com/office/drawing/2014/main" xmlns="" id="{6CABD5EB-4A8B-448B-8ED1-B8B420815B2D}"/>
              </a:ext>
            </a:extLst>
          </p:cNvPr>
          <p:cNvSpPr>
            <a:spLocks noGrp="1"/>
          </p:cNvSpPr>
          <p:nvPr>
            <p:ph idx="19" hasCustomPrompt="1"/>
          </p:nvPr>
        </p:nvSpPr>
        <p:spPr>
          <a:xfrm>
            <a:off x="3377853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1" name="Объект 2">
            <a:extLst>
              <a:ext uri="{FF2B5EF4-FFF2-40B4-BE49-F238E27FC236}">
                <a16:creationId xmlns:a16="http://schemas.microsoft.com/office/drawing/2014/main" xmlns="" id="{0D86883C-E501-47FF-AE1A-E9CE8B71B421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6216589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2" name="Объект 2">
            <a:extLst>
              <a:ext uri="{FF2B5EF4-FFF2-40B4-BE49-F238E27FC236}">
                <a16:creationId xmlns:a16="http://schemas.microsoft.com/office/drawing/2014/main" xmlns="" id="{3683A037-F698-4CC9-904D-F377D71F690F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6216589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  <p:sp>
        <p:nvSpPr>
          <p:cNvPr id="33" name="Объект 2">
            <a:extLst>
              <a:ext uri="{FF2B5EF4-FFF2-40B4-BE49-F238E27FC236}">
                <a16:creationId xmlns:a16="http://schemas.microsoft.com/office/drawing/2014/main" xmlns="" id="{0A095594-2B82-44ED-8C9B-DA7C4D3D2872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9068972" y="4052306"/>
            <a:ext cx="2588705" cy="1749005"/>
          </a:xfrm>
        </p:spPr>
        <p:txBody>
          <a:bodyPr lIns="0" tIns="0" rIns="0" bIns="0" rtlCol="0">
            <a:noAutofit/>
          </a:bodyPr>
          <a:lstStyle>
            <a:lvl1pPr marL="0" indent="0" algn="ctr"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smtClean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xmlns="" id="{54CDD46A-22ED-48F5-9B5F-13B1B5C4B320}"/>
              </a:ext>
            </a:extLst>
          </p:cNvPr>
          <p:cNvSpPr>
            <a:spLocks noGrp="1"/>
          </p:cNvSpPr>
          <p:nvPr>
            <p:ph idx="23" hasCustomPrompt="1"/>
          </p:nvPr>
        </p:nvSpPr>
        <p:spPr>
          <a:xfrm>
            <a:off x="9068972" y="3539268"/>
            <a:ext cx="2588705" cy="495389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600" b="1" cap="all" baseline="0">
                <a:solidFill>
                  <a:srgbClr val="0D1D5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</a:lstStyle>
          <a:p>
            <a:pPr lvl="0" rtl="0"/>
            <a:r>
              <a:rPr lang="ru-RU" noProof="0" dirty="0"/>
              <a:t>Исполнительный блок 01</a:t>
            </a:r>
          </a:p>
        </p:txBody>
      </p:sp>
    </p:spTree>
    <p:extLst>
      <p:ext uri="{BB962C8B-B14F-4D97-AF65-F5344CB8AC3E}">
        <p14:creationId xmlns:p14="http://schemas.microsoft.com/office/powerpoint/2010/main" val="38765038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CC4D7FA-B85E-4477-8C62-94955B340F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xmlns="" id="{1F1226BB-3E56-4E7F-8172-7EC03C9F0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95D08EF-72FB-4F19-9916-65815A9C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A4B3A73-9DD3-4028-87DB-C033F5E3B44F}" type="datetime1">
              <a:rPr lang="ru-RU" noProof="0" smtClean="0"/>
              <a:t>06.09.2022</a:t>
            </a:fld>
            <a:endParaRPr lang="ru-RU" noProof="0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365084D-BC85-4A55-BD80-93876AD101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ru-RU" noProof="0"/>
          </a:p>
        </p:txBody>
      </p:sp>
      <p:sp>
        <p:nvSpPr>
          <p:cNvPr id="6" name="Номер слайда 5">
            <a:extLst>
              <a:ext uri="{FF2B5EF4-FFF2-40B4-BE49-F238E27FC236}">
                <a16:creationId xmlns:a16="http://schemas.microsoft.com/office/drawing/2014/main" xmlns="" id="{45FDEF23-A140-4DD6-A0D0-A86BD4DF34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EC71654-96A5-4280-94F3-931C61A9F92C}" type="slidenum">
              <a:rPr lang="ru-RU" noProof="0" smtClean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2347082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0" r:id="rId4"/>
    <p:sldLayoutId id="2147483661" r:id="rId5"/>
    <p:sldLayoutId id="2147483662" r:id="rId6"/>
    <p:sldLayoutId id="2147483663" r:id="rId7"/>
    <p:sldLayoutId id="2147483654" r:id="rId8"/>
    <p:sldLayoutId id="2147483664" r:id="rId9"/>
    <p:sldLayoutId id="2147483665" r:id="rId10"/>
    <p:sldLayoutId id="2147483666" r:id="rId11"/>
    <p:sldLayoutId id="2147483667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98EF7BD-FE81-4B20-8DC5-0B3EB736F9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algn="ctr"/>
            <a:r>
              <a:rPr lang="ru-RU" sz="3200" dirty="0"/>
              <a:t>биологическая безопасность биотехнологических производств</a:t>
            </a:r>
            <a:endParaRPr lang="ru-RU" sz="32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AFF0EFE-C50F-44EB-8978-B97795477C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94792" y="5056148"/>
            <a:ext cx="5213941" cy="791759"/>
          </a:xfrm>
        </p:spPr>
        <p:txBody>
          <a:bodyPr rtlCol="0"/>
          <a:lstStyle/>
          <a:p>
            <a:pPr algn="ctr"/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Лектор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: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              </a:t>
            </a:r>
            <a:r>
              <a:rPr lang="ru-RU" b="1" dirty="0">
                <a:solidFill>
                  <a:schemeClr val="accent6">
                    <a:lumMod val="75000"/>
                  </a:schemeClr>
                </a:solidFill>
              </a:rPr>
              <a:t>к.б.н. </a:t>
            </a: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Ултанбекова </a:t>
            </a:r>
            <a:r>
              <a:rPr lang="ru-RU" b="1" dirty="0" err="1" smtClean="0">
                <a:solidFill>
                  <a:schemeClr val="accent6">
                    <a:lumMod val="75000"/>
                  </a:schemeClr>
                </a:solidFill>
              </a:rPr>
              <a:t>г.Д</a:t>
            </a:r>
            <a:r>
              <a:rPr lang="ru-RU" b="1" dirty="0" smtClean="0"/>
              <a:t>.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Рисунок 4"/>
          <p:cNvSpPr>
            <a:spLocks noGrp="1"/>
          </p:cNvSpPr>
          <p:nvPr>
            <p:ph type="pic" sz="quarter" idx="10"/>
          </p:nvPr>
        </p:nvSpPr>
        <p:spPr>
          <a:xfrm>
            <a:off x="712382" y="717912"/>
            <a:ext cx="5667168" cy="5305661"/>
          </a:xfrm>
        </p:spPr>
      </p:sp>
      <p:pic>
        <p:nvPicPr>
          <p:cNvPr id="9" name="Рисунок 8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127051" y="8506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279451" y="1003005"/>
            <a:ext cx="4433777" cy="514615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79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AB08B8-3DB3-4637-AE23-B8DB96D9FC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03852" y="1556600"/>
            <a:ext cx="5086350" cy="559279"/>
          </a:xfrm>
        </p:spPr>
        <p:txBody>
          <a:bodyPr rtlCol="0"/>
          <a:lstStyle/>
          <a:p>
            <a:pPr algn="ctr"/>
            <a:r>
              <a:rPr lang="ru-RU" sz="3600" dirty="0"/>
              <a:t>СОДЕРЖАНИЕ</a:t>
            </a:r>
          </a:p>
        </p:txBody>
      </p:sp>
      <p:pic>
        <p:nvPicPr>
          <p:cNvPr id="5" name="Рисунок 4"/>
          <p:cNvPicPr/>
          <p:nvPr/>
        </p:nvPicPr>
        <p:blipFill rotWithShape="1">
          <a:blip r:embed="rId3"/>
          <a:srcRect l="15936" t="19394" r="63637" b="33832"/>
          <a:stretch/>
        </p:blipFill>
        <p:spPr bwMode="auto">
          <a:xfrm>
            <a:off x="1063256" y="850604"/>
            <a:ext cx="5082363" cy="53907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/>
          <p:cNvPicPr>
            <a:picLocks noGrp="1"/>
          </p:cNvPicPr>
          <p:nvPr>
            <p:ph type="pic" sz="quarter" idx="10"/>
          </p:nvPr>
        </p:nvPicPr>
        <p:blipFill rotWithShape="1">
          <a:blip r:embed="rId3"/>
          <a:srcRect l="12255" t="18732" r="59677" b="33772"/>
          <a:stretch/>
        </p:blipFill>
        <p:spPr bwMode="auto">
          <a:xfrm>
            <a:off x="4938306" y="425302"/>
            <a:ext cx="2046767" cy="185006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624083" y="2434856"/>
            <a:ext cx="524185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●</a:t>
            </a:r>
            <a:r>
              <a:rPr lang="ru-RU" sz="2400" b="1" dirty="0" smtClean="0">
                <a:solidFill>
                  <a:schemeClr val="bg1"/>
                </a:solidFill>
              </a:rPr>
              <a:t>Понятие </a:t>
            </a:r>
            <a:r>
              <a:rPr lang="ru-RU" sz="2400" b="1" dirty="0">
                <a:solidFill>
                  <a:schemeClr val="bg1"/>
                </a:solidFill>
              </a:rPr>
              <a:t>«безопасность биотехнологии»;</a:t>
            </a: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●</a:t>
            </a:r>
            <a:r>
              <a:rPr lang="ru-RU" sz="2400" dirty="0" smtClean="0"/>
              <a:t> </a:t>
            </a:r>
            <a:r>
              <a:rPr lang="ru-RU" sz="2400" b="1" dirty="0">
                <a:solidFill>
                  <a:schemeClr val="bg1"/>
                </a:solidFill>
              </a:rPr>
              <a:t>Основные источники эмиссии биотехнологических производств</a:t>
            </a:r>
            <a:r>
              <a:rPr lang="kk-KZ" sz="2400" b="1" dirty="0">
                <a:solidFill>
                  <a:schemeClr val="bg1"/>
                </a:solidFill>
              </a:rPr>
              <a:t>;</a:t>
            </a:r>
            <a:endParaRPr lang="ru-RU" sz="2400" b="1" dirty="0">
              <a:solidFill>
                <a:schemeClr val="bg1"/>
              </a:solidFill>
            </a:endParaRPr>
          </a:p>
          <a:p>
            <a:pPr algn="just"/>
            <a:r>
              <a:rPr lang="ru-RU" sz="2400" dirty="0" smtClean="0">
                <a:solidFill>
                  <a:schemeClr val="bg1"/>
                </a:solidFill>
              </a:rPr>
              <a:t>●</a:t>
            </a:r>
            <a:r>
              <a:rPr lang="ru-RU" sz="2400" dirty="0" smtClean="0"/>
              <a:t> </a:t>
            </a:r>
            <a:r>
              <a:rPr lang="ru-RU" sz="2400" b="1" dirty="0" smtClean="0">
                <a:solidFill>
                  <a:schemeClr val="bg1"/>
                </a:solidFill>
              </a:rPr>
              <a:t>Объекты биотехнологии.</a:t>
            </a:r>
            <a:endParaRPr lang="ru-RU" sz="2400" b="1" dirty="0">
              <a:solidFill>
                <a:schemeClr val="bg1"/>
              </a:solidFill>
            </a:endParaRPr>
          </a:p>
          <a:p>
            <a:endParaRPr lang="ru-RU" sz="2400" dirty="0" smtClean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  <a:p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85073" y="5456327"/>
            <a:ext cx="5082880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endParaRPr lang="ru-RU" sz="2400" cap="all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172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52A9C73-06ED-419B-81B5-491CBFC22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5796" y="1985113"/>
            <a:ext cx="7137748" cy="4383789"/>
          </a:xfrm>
        </p:spPr>
        <p:txBody>
          <a:bodyPr rtlCol="0"/>
          <a:lstStyle/>
          <a:p>
            <a:pPr marL="0" indent="457200" algn="just">
              <a:spcBef>
                <a:spcPts val="0"/>
              </a:spcBef>
              <a:buNone/>
            </a:pPr>
            <a:r>
              <a:rPr lang="ru-RU" sz="2200" dirty="0"/>
              <a:t>Каждый этап биотехнологического процесса - это, практически, законченный цикл работы с ПБА и для каждого из них определены конкретные требования биологической безопасности. Они относятся к помещениям и оборудованию, средствам индивидуальной защиты, обеззараживанию твердых и жидких отходов, а также процесс допуска сотрудников к проведению работ в биотехнологическом блоке «заразных» помещений. Соответственно, все этапы работы с ПБА для проведения биотехнологического процесса должны быть правильно оформлены: иметь санитарно-эпидемиологической заключение о наличии условий для выполнения данного вида работ и соответствия нормативным документам, и лицензию на проведение работ.</a:t>
            </a:r>
            <a:endParaRPr lang="ru-RU" sz="2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3B5C6BAC-F3F8-4AA0-B332-02F663571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3</a:t>
            </a:fld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2C50832-0B36-43C5-98EC-4CD165D787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835" y="953369"/>
            <a:ext cx="5544621" cy="1325563"/>
          </a:xfrm>
        </p:spPr>
        <p:txBody>
          <a:bodyPr rtlCol="0"/>
          <a:lstStyle/>
          <a:p>
            <a:pPr algn="ctr"/>
            <a:r>
              <a:rPr lang="ru-RU" dirty="0" smtClean="0">
                <a:solidFill>
                  <a:schemeClr val="accent5"/>
                </a:solidFill>
              </a:rPr>
              <a:t>Понятие</a:t>
            </a:r>
            <a:br>
              <a:rPr lang="ru-RU" dirty="0" smtClean="0">
                <a:solidFill>
                  <a:schemeClr val="accent5"/>
                </a:solidFill>
              </a:rPr>
            </a:br>
            <a:r>
              <a:rPr lang="ru-RU" dirty="0" smtClean="0">
                <a:solidFill>
                  <a:schemeClr val="accent5"/>
                </a:solidFill>
              </a:rPr>
              <a:t> </a:t>
            </a:r>
            <a:r>
              <a:rPr lang="ru-RU" dirty="0">
                <a:solidFill>
                  <a:schemeClr val="accent5"/>
                </a:solidFill>
              </a:rPr>
              <a:t>«безопасность биотехнологии</a:t>
            </a:r>
            <a:r>
              <a:rPr lang="ru-RU" dirty="0" smtClean="0">
                <a:solidFill>
                  <a:schemeClr val="accent5"/>
                </a:solidFill>
              </a:rPr>
              <a:t>»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19252" t="28330" r="40320" b="35163"/>
          <a:stretch/>
        </p:blipFill>
        <p:spPr bwMode="auto">
          <a:xfrm>
            <a:off x="7623544" y="1095156"/>
            <a:ext cx="4451497" cy="3859617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3356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5938" y="499595"/>
            <a:ext cx="7426583" cy="13255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Объекты </a:t>
            </a:r>
            <a:r>
              <a:rPr lang="ru-RU" dirty="0" smtClean="0">
                <a:solidFill>
                  <a:schemeClr val="accent5"/>
                </a:solidFill>
              </a:rPr>
              <a:t>биотехнологии</a:t>
            </a:r>
            <a:endParaRPr lang="ru-RU" dirty="0">
              <a:solidFill>
                <a:schemeClr val="accent5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4</a:t>
            </a:fld>
            <a:endParaRPr lang="ru-RU" noProof="0"/>
          </a:p>
        </p:txBody>
      </p:sp>
      <p:sp>
        <p:nvSpPr>
          <p:cNvPr id="3" name="Прямоугольник 2"/>
          <p:cNvSpPr/>
          <p:nvPr/>
        </p:nvSpPr>
        <p:spPr>
          <a:xfrm>
            <a:off x="191385" y="1424763"/>
            <a:ext cx="743215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accent5"/>
                </a:solidFill>
              </a:rPr>
              <a:t>Объектами биотехнологии являются организмы разных групп: эукариоты, прокариоты, археи, вирусы, а также ассоциативные </a:t>
            </a:r>
            <a:r>
              <a:rPr lang="ru-RU" sz="2400" dirty="0" smtClean="0">
                <a:solidFill>
                  <a:schemeClr val="accent5"/>
                </a:solidFill>
              </a:rPr>
              <a:t>культуры </a:t>
            </a:r>
            <a:r>
              <a:rPr lang="ru-RU" sz="2400" dirty="0">
                <a:solidFill>
                  <a:schemeClr val="accent5"/>
                </a:solidFill>
              </a:rPr>
              <a:t>и биоценозы. В биотехнологических производствах </a:t>
            </a:r>
            <a:r>
              <a:rPr lang="ru-RU" sz="2400" dirty="0" smtClean="0">
                <a:solidFill>
                  <a:schemeClr val="accent5"/>
                </a:solidFill>
              </a:rPr>
              <a:t>используются</a:t>
            </a:r>
            <a:r>
              <a:rPr lang="ru-RU" sz="2400" dirty="0">
                <a:solidFill>
                  <a:schemeClr val="accent5"/>
                </a:solidFill>
              </a:rPr>
              <a:t>: бактерии, грибы, одноклеточные водоросли, простейшие, </a:t>
            </a:r>
            <a:r>
              <a:rPr lang="ru-RU" sz="2400" dirty="0" smtClean="0">
                <a:solidFill>
                  <a:schemeClr val="accent5"/>
                </a:solidFill>
              </a:rPr>
              <a:t>вирусы</a:t>
            </a:r>
            <a:r>
              <a:rPr lang="ru-RU" sz="2400" dirty="0">
                <a:solidFill>
                  <a:schemeClr val="accent5"/>
                </a:solidFill>
              </a:rPr>
              <a:t>, клетки (ткани) растений и животных, а также эндо- и </a:t>
            </a:r>
            <a:r>
              <a:rPr lang="ru-RU" sz="2400" dirty="0" err="1">
                <a:solidFill>
                  <a:schemeClr val="accent5"/>
                </a:solidFill>
              </a:rPr>
              <a:t>экзопродукты</a:t>
            </a:r>
            <a:r>
              <a:rPr lang="ru-RU" sz="2400" dirty="0">
                <a:solidFill>
                  <a:schemeClr val="accent5"/>
                </a:solidFill>
              </a:rPr>
              <a:t> жизнедеятельности организмов (белки, ферменты, </a:t>
            </a:r>
            <a:r>
              <a:rPr lang="ru-RU" sz="2400" dirty="0" smtClean="0">
                <a:solidFill>
                  <a:schemeClr val="accent5"/>
                </a:solidFill>
              </a:rPr>
              <a:t>нуклеиновые </a:t>
            </a:r>
            <a:r>
              <a:rPr lang="ru-RU" sz="2400" dirty="0">
                <a:solidFill>
                  <a:schemeClr val="accent5"/>
                </a:solidFill>
              </a:rPr>
              <a:t>кислоты, аминокислоты, липиды, простагландины и др.). В настоящее время наиболее широкое применение находят </a:t>
            </a:r>
            <a:r>
              <a:rPr lang="ru-RU" sz="2400" dirty="0" smtClean="0">
                <a:solidFill>
                  <a:schemeClr val="accent5"/>
                </a:solidFill>
              </a:rPr>
              <a:t>бактерии</a:t>
            </a:r>
            <a:r>
              <a:rPr lang="ru-RU" sz="2400" dirty="0">
                <a:solidFill>
                  <a:schemeClr val="accent5"/>
                </a:solidFill>
              </a:rPr>
              <a:t>, актиномицеты, грибы и </a:t>
            </a:r>
            <a:r>
              <a:rPr lang="ru-RU" sz="2400" dirty="0" smtClean="0">
                <a:solidFill>
                  <a:schemeClr val="accent5"/>
                </a:solidFill>
              </a:rPr>
              <a:t>дрожжи.</a:t>
            </a:r>
            <a:endParaRPr lang="ru-RU" sz="2400" dirty="0">
              <a:solidFill>
                <a:schemeClr val="accent5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63" t="40310" r="5552" b="4031"/>
          <a:stretch/>
        </p:blipFill>
        <p:spPr bwMode="auto">
          <a:xfrm>
            <a:off x="7719237" y="1180213"/>
            <a:ext cx="4334540" cy="4540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886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3A9A18-93E0-4615-B7AA-B8C8FBB14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556" y="393269"/>
            <a:ext cx="9288585" cy="1325563"/>
          </a:xfrm>
        </p:spPr>
        <p:txBody>
          <a:bodyPr rtlCol="0"/>
          <a:lstStyle/>
          <a:p>
            <a:pPr algn="ctr"/>
            <a:r>
              <a:rPr lang="ru-RU" dirty="0">
                <a:solidFill>
                  <a:schemeClr val="accent5"/>
                </a:solidFill>
              </a:rPr>
              <a:t>О</a:t>
            </a:r>
            <a:r>
              <a:rPr lang="ru-RU" cap="none" dirty="0">
                <a:solidFill>
                  <a:schemeClr val="accent5"/>
                </a:solidFill>
              </a:rPr>
              <a:t>сновные источники эмиссии биотехнологических </a:t>
            </a:r>
            <a:r>
              <a:rPr lang="ru-RU" cap="none" dirty="0" smtClean="0">
                <a:solidFill>
                  <a:schemeClr val="accent5"/>
                </a:solidFill>
              </a:rPr>
              <a:t>производств</a:t>
            </a:r>
            <a:r>
              <a:rPr lang="ru-RU" sz="4000" dirty="0"/>
              <a:t/>
            </a:r>
            <a:br>
              <a:rPr lang="ru-RU" sz="4000" dirty="0"/>
            </a:br>
            <a:r>
              <a:rPr lang="ru-RU" dirty="0">
                <a:solidFill>
                  <a:schemeClr val="accent6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6">
                    <a:lumMod val="75000"/>
                  </a:schemeClr>
                </a:solidFill>
              </a:rPr>
            </a:br>
            <a:endParaRPr lang="ru-RU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BDDBFEE-BC50-46CF-AB8F-D145B99B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EC71654-96A5-4280-94F3-931C61A9F92C}" type="slidenum">
              <a:rPr lang="ru-RU" smtClean="0"/>
              <a:pPr rtl="0"/>
              <a:t>5</a:t>
            </a:fld>
            <a:endParaRPr lang="ru-RU"/>
          </a:p>
        </p:txBody>
      </p:sp>
      <p:pic>
        <p:nvPicPr>
          <p:cNvPr id="10" name="Рисунок 9"/>
          <p:cNvPicPr/>
          <p:nvPr/>
        </p:nvPicPr>
        <p:blipFill rotWithShape="1">
          <a:blip r:embed="rId3"/>
          <a:srcRect l="22139" t="14832" r="25882" b="23944"/>
          <a:stretch/>
        </p:blipFill>
        <p:spPr bwMode="auto">
          <a:xfrm>
            <a:off x="8144540" y="1307804"/>
            <a:ext cx="3365202" cy="286016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27" t="16899" r="20640" b="12093"/>
          <a:stretch/>
        </p:blipFill>
        <p:spPr bwMode="auto">
          <a:xfrm>
            <a:off x="308344" y="1137684"/>
            <a:ext cx="7453424" cy="48697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173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6</a:t>
            </a:fld>
            <a:endParaRPr lang="ru-RU" noProof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84" t="14883" r="21250" b="21085"/>
          <a:stretch/>
        </p:blipFill>
        <p:spPr bwMode="auto">
          <a:xfrm>
            <a:off x="914399" y="536088"/>
            <a:ext cx="10919637" cy="5588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569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7836" y="180618"/>
            <a:ext cx="6948118" cy="1456796"/>
          </a:xfrm>
        </p:spPr>
        <p:txBody>
          <a:bodyPr/>
          <a:lstStyle/>
          <a:p>
            <a:pPr algn="ctr"/>
            <a:r>
              <a:rPr lang="kk-KZ" sz="3600" dirty="0" smtClean="0">
                <a:solidFill>
                  <a:schemeClr val="accent5"/>
                </a:solidFill>
              </a:rPr>
              <a:t>Основные направления развития биотехнологии</a:t>
            </a:r>
            <a:endParaRPr lang="ru-RU" sz="3600" dirty="0">
              <a:solidFill>
                <a:schemeClr val="accent5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9EC71654-96A5-4280-94F3-931C61A9F92C}" type="slidenum">
              <a:rPr lang="ru-RU" noProof="0" smtClean="0"/>
              <a:pPr rtl="0"/>
              <a:t>7</a:t>
            </a:fld>
            <a:endParaRPr lang="ru-RU" noProof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9" t="40587" r="35089" b="9618"/>
          <a:stretch/>
        </p:blipFill>
        <p:spPr bwMode="auto">
          <a:xfrm>
            <a:off x="329608" y="1435395"/>
            <a:ext cx="7304569" cy="5167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274" t="13024" r="33721" b="13798"/>
          <a:stretch/>
        </p:blipFill>
        <p:spPr bwMode="auto">
          <a:xfrm>
            <a:off x="7634177" y="574156"/>
            <a:ext cx="4415215" cy="55820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94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xmlns="" id="{E3C40962-BA6A-43E4-97BA-511A9B90CF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02130" y="4537854"/>
            <a:ext cx="4540440" cy="503167"/>
          </a:xfrm>
        </p:spPr>
        <p:txBody>
          <a:bodyPr rtlCol="0"/>
          <a:lstStyle/>
          <a:p>
            <a:pPr rtl="0"/>
            <a:r>
              <a:rPr lang="en-US" dirty="0" smtClean="0"/>
              <a:t>ultanbekova77</a:t>
            </a:r>
            <a:r>
              <a:rPr lang="ru-RU" dirty="0" smtClean="0"/>
              <a:t>@</a:t>
            </a:r>
            <a:r>
              <a:rPr lang="en-US" dirty="0" smtClean="0"/>
              <a:t>mail.ru</a:t>
            </a:r>
            <a:endParaRPr lang="ru-RU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95D612B9-68B9-4C9F-98FE-CEE07DB1F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4141" y="3431647"/>
            <a:ext cx="5011410" cy="921807"/>
          </a:xfrm>
        </p:spPr>
        <p:txBody>
          <a:bodyPr rtlCol="0"/>
          <a:lstStyle/>
          <a:p>
            <a:pPr rtl="0"/>
            <a:r>
              <a:rPr lang="ru-RU" dirty="0"/>
              <a:t>Спасибо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проспект Aль-Фараби 71, Алматы 050040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101F212-213F-4FEB-9760-999F82D6DA5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9675"/>
          <a:stretch/>
        </p:blipFill>
        <p:spPr>
          <a:xfrm>
            <a:off x="0" y="0"/>
            <a:ext cx="12192000" cy="3349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779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кция №1 ПиА">
  <a:themeElements>
    <a:clrScheme name="Contoso v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C567A"/>
      </a:accent1>
      <a:accent2>
        <a:srgbClr val="0072C7"/>
      </a:accent2>
      <a:accent3>
        <a:srgbClr val="0D1D51"/>
      </a:accent3>
      <a:accent4>
        <a:srgbClr val="666666"/>
      </a:accent4>
      <a:accent5>
        <a:srgbClr val="3C76A6"/>
      </a:accent5>
      <a:accent6>
        <a:srgbClr val="1E44BC"/>
      </a:accent6>
      <a:hlink>
        <a:srgbClr val="0563C1"/>
      </a:hlink>
      <a:folHlink>
        <a:srgbClr val="954F72"/>
      </a:folHlink>
    </a:clrScheme>
    <a:fontScheme name="Contoso v1">
      <a:majorFont>
        <a:latin typeface="Corbel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_30740512_TF34076243" id="{94C2722F-8848-4209-9C4C-09427914FB00}" vid="{8B6D946A-4E88-4114-B5AD-CF66231E8EAC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0" ma:contentTypeDescription="Create a new document." ma:contentTypeScope="" ma:versionID="e39e7e9e36de66d473ce04bb4ab2dbb8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19dc5994665da46609c24125788630d8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4C31332-3081-4BD9-AD6F-078B4521F35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FF4E1AF-DB5E-4764-961C-6F82B33E9E6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519797F-2510-4681-A59B-FCD8F3733FE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Лекция №1 ПиА</Template>
  <TotalTime>0</TotalTime>
  <Words>244</Words>
  <Application>Microsoft Office PowerPoint</Application>
  <PresentationFormat>Произвольный</PresentationFormat>
  <Paragraphs>27</Paragraphs>
  <Slides>8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Лекция №1 ПиА</vt:lpstr>
      <vt:lpstr>биологическая безопасность биотехнологических производств</vt:lpstr>
      <vt:lpstr>СОДЕРЖАНИЕ</vt:lpstr>
      <vt:lpstr>Понятие  «безопасность биотехнологии»  </vt:lpstr>
      <vt:lpstr>Объекты биотехнологии</vt:lpstr>
      <vt:lpstr>Основные источники эмиссии биотехнологических производств  </vt:lpstr>
      <vt:lpstr>Презентация PowerPoint</vt:lpstr>
      <vt:lpstr>Основные направления развития биотехнологии</vt:lpstr>
      <vt:lpstr>Спасибо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2022-09-04T17:48:37Z</dcterms:created>
  <dcterms:modified xsi:type="dcterms:W3CDTF">2022-09-06T04:05:44Z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